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 id="2147483662" r:id="rId6"/>
  </p:sldMasterIdLst>
  <p:notesMasterIdLst>
    <p:notesMasterId r:id="rId23"/>
  </p:notesMasterIdLst>
  <p:sldIdLst>
    <p:sldId id="258" r:id="rId7"/>
    <p:sldId id="444" r:id="rId8"/>
    <p:sldId id="485" r:id="rId9"/>
    <p:sldId id="451" r:id="rId10"/>
    <p:sldId id="486" r:id="rId11"/>
    <p:sldId id="452" r:id="rId12"/>
    <p:sldId id="474" r:id="rId13"/>
    <p:sldId id="453" r:id="rId14"/>
    <p:sldId id="450" r:id="rId15"/>
    <p:sldId id="449" r:id="rId16"/>
    <p:sldId id="445" r:id="rId17"/>
    <p:sldId id="455" r:id="rId18"/>
    <p:sldId id="456" r:id="rId19"/>
    <p:sldId id="457" r:id="rId20"/>
    <p:sldId id="484" r:id="rId21"/>
    <p:sldId id="483" r:id="rId2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6360"/>
    <a:srgbClr val="E4CFCE"/>
    <a:srgbClr val="D0F9B9"/>
    <a:srgbClr val="ACF484"/>
    <a:srgbClr val="39870C"/>
    <a:srgbClr val="F7F103"/>
    <a:srgbClr val="FCF715"/>
    <a:srgbClr val="3366FF"/>
    <a:srgbClr val="C88712"/>
    <a:srgbClr val="93C33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41" autoAdjust="0"/>
    <p:restoredTop sz="86606" autoAdjust="0"/>
  </p:normalViewPr>
  <p:slideViewPr>
    <p:cSldViewPr snapToGrid="0">
      <p:cViewPr varScale="1">
        <p:scale>
          <a:sx n="60" d="100"/>
          <a:sy n="60" d="100"/>
        </p:scale>
        <p:origin x="1428" y="78"/>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p:scale>
          <a:sx n="200" d="100"/>
          <a:sy n="200" d="100"/>
        </p:scale>
        <p:origin x="-432" y="64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BC6767-73F1-4ED0-8854-0BD290748701}" type="doc">
      <dgm:prSet loTypeId="urn:microsoft.com/office/officeart/2005/8/layout/chevron1" loCatId="process" qsTypeId="urn:microsoft.com/office/officeart/2005/8/quickstyle/simple1" qsCatId="simple" csTypeId="urn:microsoft.com/office/officeart/2005/8/colors/accent1_4" csCatId="accent1" phldr="1"/>
      <dgm:spPr/>
    </dgm:pt>
    <dgm:pt modelId="{7AB570B7-CCFD-4DAE-BA7B-B68856FDC8F3}">
      <dgm:prSet phldrT="[Text]"/>
      <dgm:spPr/>
      <dgm:t>
        <a:bodyPr/>
        <a:lstStyle/>
        <a:p>
          <a:r>
            <a:rPr lang="nl-NL" dirty="0" smtClean="0"/>
            <a:t>Stelselonderdelen</a:t>
          </a:r>
          <a:endParaRPr lang="nl-NL" b="1" dirty="0"/>
        </a:p>
      </dgm:t>
    </dgm:pt>
    <dgm:pt modelId="{58D6DFD8-473D-4EA5-A745-8F4980CE1B6D}" type="parTrans" cxnId="{837D7C4D-70DB-4A3A-8AD7-9D8CAFEE3042}">
      <dgm:prSet/>
      <dgm:spPr/>
      <dgm:t>
        <a:bodyPr/>
        <a:lstStyle/>
        <a:p>
          <a:endParaRPr lang="nl-NL"/>
        </a:p>
      </dgm:t>
    </dgm:pt>
    <dgm:pt modelId="{29856AC8-60CB-4591-8201-9536F040F3EC}" type="sibTrans" cxnId="{837D7C4D-70DB-4A3A-8AD7-9D8CAFEE3042}">
      <dgm:prSet/>
      <dgm:spPr/>
      <dgm:t>
        <a:bodyPr/>
        <a:lstStyle/>
        <a:p>
          <a:endParaRPr lang="nl-NL"/>
        </a:p>
      </dgm:t>
    </dgm:pt>
    <dgm:pt modelId="{4EAD6E17-1F5E-4A56-AA8B-C76094CFD9C9}">
      <dgm:prSet phldrT="[Text]"/>
      <dgm:spPr/>
      <dgm:t>
        <a:bodyPr/>
        <a:lstStyle/>
        <a:p>
          <a:r>
            <a:rPr lang="nl-NL" dirty="0" smtClean="0"/>
            <a:t>Componenten</a:t>
          </a:r>
          <a:endParaRPr lang="nl-NL" dirty="0"/>
        </a:p>
      </dgm:t>
    </dgm:pt>
    <dgm:pt modelId="{F32A4BBA-7230-4704-A141-FE05E93CB028}" type="parTrans" cxnId="{B174F84C-5FC8-458B-9785-92D983622261}">
      <dgm:prSet/>
      <dgm:spPr/>
      <dgm:t>
        <a:bodyPr/>
        <a:lstStyle/>
        <a:p>
          <a:endParaRPr lang="nl-NL"/>
        </a:p>
      </dgm:t>
    </dgm:pt>
    <dgm:pt modelId="{A8EA999E-1A65-438B-BFDB-DA82A19674DB}" type="sibTrans" cxnId="{B174F84C-5FC8-458B-9785-92D983622261}">
      <dgm:prSet/>
      <dgm:spPr/>
      <dgm:t>
        <a:bodyPr/>
        <a:lstStyle/>
        <a:p>
          <a:endParaRPr lang="nl-NL"/>
        </a:p>
      </dgm:t>
    </dgm:pt>
    <dgm:pt modelId="{5BD575A5-ECFF-432E-8DC6-E982F6A0B4E4}">
      <dgm:prSet phldrT="[Text]"/>
      <dgm:spPr/>
      <dgm:t>
        <a:bodyPr/>
        <a:lstStyle/>
        <a:p>
          <a:r>
            <a:rPr lang="nl-NL" dirty="0" smtClean="0"/>
            <a:t>Services</a:t>
          </a:r>
          <a:endParaRPr lang="nl-NL" dirty="0"/>
        </a:p>
      </dgm:t>
    </dgm:pt>
    <dgm:pt modelId="{C008FC44-A8F8-42AE-B29C-14BE5B457705}" type="parTrans" cxnId="{745CCA10-A745-4C54-8EC6-FA3BFD15C2D8}">
      <dgm:prSet/>
      <dgm:spPr/>
      <dgm:t>
        <a:bodyPr/>
        <a:lstStyle/>
        <a:p>
          <a:endParaRPr lang="nl-NL"/>
        </a:p>
      </dgm:t>
    </dgm:pt>
    <dgm:pt modelId="{6809CC91-A99A-4E1C-85BF-2A937A0C2197}" type="sibTrans" cxnId="{745CCA10-A745-4C54-8EC6-FA3BFD15C2D8}">
      <dgm:prSet/>
      <dgm:spPr/>
      <dgm:t>
        <a:bodyPr/>
        <a:lstStyle/>
        <a:p>
          <a:endParaRPr lang="nl-NL"/>
        </a:p>
      </dgm:t>
    </dgm:pt>
    <dgm:pt modelId="{C1657B90-872F-41C7-946C-E585CEF6F751}">
      <dgm:prSet phldrT="[Text]"/>
      <dgm:spPr/>
      <dgm:t>
        <a:bodyPr/>
        <a:lstStyle/>
        <a:p>
          <a:r>
            <a:rPr lang="nl-NL" dirty="0" smtClean="0"/>
            <a:t>API’s</a:t>
          </a:r>
          <a:endParaRPr lang="nl-NL" dirty="0"/>
        </a:p>
      </dgm:t>
    </dgm:pt>
    <dgm:pt modelId="{8EB38533-4AE9-4909-9B76-4D43AB8048F5}" type="parTrans" cxnId="{C73463C9-F859-4EB5-9354-2EEEABE9BF08}">
      <dgm:prSet/>
      <dgm:spPr/>
      <dgm:t>
        <a:bodyPr/>
        <a:lstStyle/>
        <a:p>
          <a:endParaRPr lang="nl-NL"/>
        </a:p>
      </dgm:t>
    </dgm:pt>
    <dgm:pt modelId="{56D23900-94C4-40BD-A572-516E8A6E9E8E}" type="sibTrans" cxnId="{C73463C9-F859-4EB5-9354-2EEEABE9BF08}">
      <dgm:prSet/>
      <dgm:spPr/>
      <dgm:t>
        <a:bodyPr/>
        <a:lstStyle/>
        <a:p>
          <a:endParaRPr lang="nl-NL"/>
        </a:p>
      </dgm:t>
    </dgm:pt>
    <dgm:pt modelId="{03C0A9A1-1BA1-484F-A37A-A6700CF6E273}" type="pres">
      <dgm:prSet presAssocID="{EFBC6767-73F1-4ED0-8854-0BD290748701}" presName="Name0" presStyleCnt="0">
        <dgm:presLayoutVars>
          <dgm:dir/>
          <dgm:animLvl val="lvl"/>
          <dgm:resizeHandles val="exact"/>
        </dgm:presLayoutVars>
      </dgm:prSet>
      <dgm:spPr/>
    </dgm:pt>
    <dgm:pt modelId="{A8FBADCC-2642-44EB-BBA1-D21F0898FE1D}" type="pres">
      <dgm:prSet presAssocID="{7AB570B7-CCFD-4DAE-BA7B-B68856FDC8F3}" presName="parTxOnly" presStyleLbl="node1" presStyleIdx="0" presStyleCnt="4">
        <dgm:presLayoutVars>
          <dgm:chMax val="0"/>
          <dgm:chPref val="0"/>
          <dgm:bulletEnabled val="1"/>
        </dgm:presLayoutVars>
      </dgm:prSet>
      <dgm:spPr/>
      <dgm:t>
        <a:bodyPr/>
        <a:lstStyle/>
        <a:p>
          <a:endParaRPr lang="nl-NL"/>
        </a:p>
      </dgm:t>
    </dgm:pt>
    <dgm:pt modelId="{6D463284-B0E3-4180-AD85-41ABC3D9F5E4}" type="pres">
      <dgm:prSet presAssocID="{29856AC8-60CB-4591-8201-9536F040F3EC}" presName="parTxOnlySpace" presStyleCnt="0"/>
      <dgm:spPr/>
    </dgm:pt>
    <dgm:pt modelId="{C64995DF-1B3E-4930-AB74-88BB18CEAB94}" type="pres">
      <dgm:prSet presAssocID="{4EAD6E17-1F5E-4A56-AA8B-C76094CFD9C9}" presName="parTxOnly" presStyleLbl="node1" presStyleIdx="1" presStyleCnt="4">
        <dgm:presLayoutVars>
          <dgm:chMax val="0"/>
          <dgm:chPref val="0"/>
          <dgm:bulletEnabled val="1"/>
        </dgm:presLayoutVars>
      </dgm:prSet>
      <dgm:spPr/>
      <dgm:t>
        <a:bodyPr/>
        <a:lstStyle/>
        <a:p>
          <a:endParaRPr lang="nl-NL"/>
        </a:p>
      </dgm:t>
    </dgm:pt>
    <dgm:pt modelId="{66A2E958-EC82-4350-85A8-6866F6734765}" type="pres">
      <dgm:prSet presAssocID="{A8EA999E-1A65-438B-BFDB-DA82A19674DB}" presName="parTxOnlySpace" presStyleCnt="0"/>
      <dgm:spPr/>
    </dgm:pt>
    <dgm:pt modelId="{4C716567-2126-41DD-9528-0EAADA05EA16}" type="pres">
      <dgm:prSet presAssocID="{5BD575A5-ECFF-432E-8DC6-E982F6A0B4E4}" presName="parTxOnly" presStyleLbl="node1" presStyleIdx="2" presStyleCnt="4">
        <dgm:presLayoutVars>
          <dgm:chMax val="0"/>
          <dgm:chPref val="0"/>
          <dgm:bulletEnabled val="1"/>
        </dgm:presLayoutVars>
      </dgm:prSet>
      <dgm:spPr/>
      <dgm:t>
        <a:bodyPr/>
        <a:lstStyle/>
        <a:p>
          <a:endParaRPr lang="nl-NL"/>
        </a:p>
      </dgm:t>
    </dgm:pt>
    <dgm:pt modelId="{9D2CDA4A-2383-48DB-A9A5-7F13B56AF5A8}" type="pres">
      <dgm:prSet presAssocID="{6809CC91-A99A-4E1C-85BF-2A937A0C2197}" presName="parTxOnlySpace" presStyleCnt="0"/>
      <dgm:spPr/>
    </dgm:pt>
    <dgm:pt modelId="{DFEC38C0-672F-4674-912F-A3465B189078}" type="pres">
      <dgm:prSet presAssocID="{C1657B90-872F-41C7-946C-E585CEF6F751}" presName="parTxOnly" presStyleLbl="node1" presStyleIdx="3" presStyleCnt="4">
        <dgm:presLayoutVars>
          <dgm:chMax val="0"/>
          <dgm:chPref val="0"/>
          <dgm:bulletEnabled val="1"/>
        </dgm:presLayoutVars>
      </dgm:prSet>
      <dgm:spPr/>
      <dgm:t>
        <a:bodyPr/>
        <a:lstStyle/>
        <a:p>
          <a:endParaRPr lang="nl-NL"/>
        </a:p>
      </dgm:t>
    </dgm:pt>
  </dgm:ptLst>
  <dgm:cxnLst>
    <dgm:cxn modelId="{BDBEB0EE-21BA-48A2-B1BC-FF265FC166E1}" type="presOf" srcId="{EFBC6767-73F1-4ED0-8854-0BD290748701}" destId="{03C0A9A1-1BA1-484F-A37A-A6700CF6E273}" srcOrd="0" destOrd="0" presId="urn:microsoft.com/office/officeart/2005/8/layout/chevron1"/>
    <dgm:cxn modelId="{745CCA10-A745-4C54-8EC6-FA3BFD15C2D8}" srcId="{EFBC6767-73F1-4ED0-8854-0BD290748701}" destId="{5BD575A5-ECFF-432E-8DC6-E982F6A0B4E4}" srcOrd="2" destOrd="0" parTransId="{C008FC44-A8F8-42AE-B29C-14BE5B457705}" sibTransId="{6809CC91-A99A-4E1C-85BF-2A937A0C2197}"/>
    <dgm:cxn modelId="{D46A4C8D-7EA1-40C5-A415-9BADD0B29571}" type="presOf" srcId="{4EAD6E17-1F5E-4A56-AA8B-C76094CFD9C9}" destId="{C64995DF-1B3E-4930-AB74-88BB18CEAB94}" srcOrd="0" destOrd="0" presId="urn:microsoft.com/office/officeart/2005/8/layout/chevron1"/>
    <dgm:cxn modelId="{837D7C4D-70DB-4A3A-8AD7-9D8CAFEE3042}" srcId="{EFBC6767-73F1-4ED0-8854-0BD290748701}" destId="{7AB570B7-CCFD-4DAE-BA7B-B68856FDC8F3}" srcOrd="0" destOrd="0" parTransId="{58D6DFD8-473D-4EA5-A745-8F4980CE1B6D}" sibTransId="{29856AC8-60CB-4591-8201-9536F040F3EC}"/>
    <dgm:cxn modelId="{BFAD61F8-8CB1-42E2-9181-FB2C6F056992}" type="presOf" srcId="{5BD575A5-ECFF-432E-8DC6-E982F6A0B4E4}" destId="{4C716567-2126-41DD-9528-0EAADA05EA16}" srcOrd="0" destOrd="0" presId="urn:microsoft.com/office/officeart/2005/8/layout/chevron1"/>
    <dgm:cxn modelId="{8C703E43-3785-460D-A10F-1458F06FBF84}" type="presOf" srcId="{7AB570B7-CCFD-4DAE-BA7B-B68856FDC8F3}" destId="{A8FBADCC-2642-44EB-BBA1-D21F0898FE1D}" srcOrd="0" destOrd="0" presId="urn:microsoft.com/office/officeart/2005/8/layout/chevron1"/>
    <dgm:cxn modelId="{A4525ADB-9AEB-4A0A-8152-D29827592EB7}" type="presOf" srcId="{C1657B90-872F-41C7-946C-E585CEF6F751}" destId="{DFEC38C0-672F-4674-912F-A3465B189078}" srcOrd="0" destOrd="0" presId="urn:microsoft.com/office/officeart/2005/8/layout/chevron1"/>
    <dgm:cxn modelId="{B174F84C-5FC8-458B-9785-92D983622261}" srcId="{EFBC6767-73F1-4ED0-8854-0BD290748701}" destId="{4EAD6E17-1F5E-4A56-AA8B-C76094CFD9C9}" srcOrd="1" destOrd="0" parTransId="{F32A4BBA-7230-4704-A141-FE05E93CB028}" sibTransId="{A8EA999E-1A65-438B-BFDB-DA82A19674DB}"/>
    <dgm:cxn modelId="{C73463C9-F859-4EB5-9354-2EEEABE9BF08}" srcId="{EFBC6767-73F1-4ED0-8854-0BD290748701}" destId="{C1657B90-872F-41C7-946C-E585CEF6F751}" srcOrd="3" destOrd="0" parTransId="{8EB38533-4AE9-4909-9B76-4D43AB8048F5}" sibTransId="{56D23900-94C4-40BD-A572-516E8A6E9E8E}"/>
    <dgm:cxn modelId="{9A7B5817-AF25-4740-AEFD-72709A242D46}" type="presParOf" srcId="{03C0A9A1-1BA1-484F-A37A-A6700CF6E273}" destId="{A8FBADCC-2642-44EB-BBA1-D21F0898FE1D}" srcOrd="0" destOrd="0" presId="urn:microsoft.com/office/officeart/2005/8/layout/chevron1"/>
    <dgm:cxn modelId="{EDD844E5-A044-4231-94C7-A45DC6B4B4B3}" type="presParOf" srcId="{03C0A9A1-1BA1-484F-A37A-A6700CF6E273}" destId="{6D463284-B0E3-4180-AD85-41ABC3D9F5E4}" srcOrd="1" destOrd="0" presId="urn:microsoft.com/office/officeart/2005/8/layout/chevron1"/>
    <dgm:cxn modelId="{058A4E2E-7F77-4E72-91A9-4566FCFDD037}" type="presParOf" srcId="{03C0A9A1-1BA1-484F-A37A-A6700CF6E273}" destId="{C64995DF-1B3E-4930-AB74-88BB18CEAB94}" srcOrd="2" destOrd="0" presId="urn:microsoft.com/office/officeart/2005/8/layout/chevron1"/>
    <dgm:cxn modelId="{06837AE6-98C4-4529-BE1F-6B900DF029C9}" type="presParOf" srcId="{03C0A9A1-1BA1-484F-A37A-A6700CF6E273}" destId="{66A2E958-EC82-4350-85A8-6866F6734765}" srcOrd="3" destOrd="0" presId="urn:microsoft.com/office/officeart/2005/8/layout/chevron1"/>
    <dgm:cxn modelId="{FAEB5F1E-DBB1-4CC3-AAE4-D11064445B19}" type="presParOf" srcId="{03C0A9A1-1BA1-484F-A37A-A6700CF6E273}" destId="{4C716567-2126-41DD-9528-0EAADA05EA16}" srcOrd="4" destOrd="0" presId="urn:microsoft.com/office/officeart/2005/8/layout/chevron1"/>
    <dgm:cxn modelId="{2AB29B40-2702-4D37-907C-BE28A3F625CE}" type="presParOf" srcId="{03C0A9A1-1BA1-484F-A37A-A6700CF6E273}" destId="{9D2CDA4A-2383-48DB-A9A5-7F13B56AF5A8}" srcOrd="5" destOrd="0" presId="urn:microsoft.com/office/officeart/2005/8/layout/chevron1"/>
    <dgm:cxn modelId="{45E1CFAE-9175-4913-88BC-47FC74B4C689}" type="presParOf" srcId="{03C0A9A1-1BA1-484F-A37A-A6700CF6E273}" destId="{DFEC38C0-672F-4674-912F-A3465B189078}" srcOrd="6" destOrd="0" presId="urn:microsoft.com/office/officeart/2005/8/layout/chevro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FBADCC-2642-44EB-BBA1-D21F0898FE1D}">
      <dsp:nvSpPr>
        <dsp:cNvPr id="0" name=""/>
        <dsp:cNvSpPr/>
      </dsp:nvSpPr>
      <dsp:spPr>
        <a:xfrm>
          <a:off x="3724" y="0"/>
          <a:ext cx="2168293" cy="311639"/>
        </a:xfrm>
        <a:prstGeom prst="chevron">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nl-NL" sz="1500" kern="1200" dirty="0" smtClean="0"/>
            <a:t>Stelselonderdelen</a:t>
          </a:r>
          <a:endParaRPr lang="nl-NL" sz="1500" b="1" kern="1200" dirty="0"/>
        </a:p>
      </dsp:txBody>
      <dsp:txXfrm>
        <a:off x="159544" y="0"/>
        <a:ext cx="1856654" cy="311639"/>
      </dsp:txXfrm>
    </dsp:sp>
    <dsp:sp modelId="{C64995DF-1B3E-4930-AB74-88BB18CEAB94}">
      <dsp:nvSpPr>
        <dsp:cNvPr id="0" name=""/>
        <dsp:cNvSpPr/>
      </dsp:nvSpPr>
      <dsp:spPr>
        <a:xfrm>
          <a:off x="1955189" y="0"/>
          <a:ext cx="2168293" cy="311639"/>
        </a:xfrm>
        <a:prstGeom prst="chevron">
          <a:avLst/>
        </a:prstGeom>
        <a:solidFill>
          <a:schemeClr val="accent1">
            <a:shade val="50000"/>
            <a:hueOff val="351730"/>
            <a:satOff val="-35819"/>
            <a:lumOff val="271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nl-NL" sz="1500" kern="1200" dirty="0" smtClean="0"/>
            <a:t>Componenten</a:t>
          </a:r>
          <a:endParaRPr lang="nl-NL" sz="1500" kern="1200" dirty="0"/>
        </a:p>
      </dsp:txBody>
      <dsp:txXfrm>
        <a:off x="2111009" y="0"/>
        <a:ext cx="1856654" cy="311639"/>
      </dsp:txXfrm>
    </dsp:sp>
    <dsp:sp modelId="{4C716567-2126-41DD-9528-0EAADA05EA16}">
      <dsp:nvSpPr>
        <dsp:cNvPr id="0" name=""/>
        <dsp:cNvSpPr/>
      </dsp:nvSpPr>
      <dsp:spPr>
        <a:xfrm>
          <a:off x="3906653" y="0"/>
          <a:ext cx="2168293" cy="311639"/>
        </a:xfrm>
        <a:prstGeom prst="chevron">
          <a:avLst/>
        </a:prstGeom>
        <a:solidFill>
          <a:schemeClr val="accent1">
            <a:shade val="50000"/>
            <a:hueOff val="703459"/>
            <a:satOff val="-71638"/>
            <a:lumOff val="5419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nl-NL" sz="1500" kern="1200" dirty="0" smtClean="0"/>
            <a:t>Services</a:t>
          </a:r>
          <a:endParaRPr lang="nl-NL" sz="1500" kern="1200" dirty="0"/>
        </a:p>
      </dsp:txBody>
      <dsp:txXfrm>
        <a:off x="4062473" y="0"/>
        <a:ext cx="1856654" cy="311639"/>
      </dsp:txXfrm>
    </dsp:sp>
    <dsp:sp modelId="{DFEC38C0-672F-4674-912F-A3465B189078}">
      <dsp:nvSpPr>
        <dsp:cNvPr id="0" name=""/>
        <dsp:cNvSpPr/>
      </dsp:nvSpPr>
      <dsp:spPr>
        <a:xfrm>
          <a:off x="5858117" y="0"/>
          <a:ext cx="2168293" cy="311639"/>
        </a:xfrm>
        <a:prstGeom prst="chevron">
          <a:avLst/>
        </a:prstGeom>
        <a:solidFill>
          <a:schemeClr val="accent1">
            <a:shade val="50000"/>
            <a:hueOff val="351730"/>
            <a:satOff val="-35819"/>
            <a:lumOff val="2710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nl-NL" sz="1500" kern="1200" dirty="0" smtClean="0"/>
            <a:t>API’s</a:t>
          </a:r>
          <a:endParaRPr lang="nl-NL" sz="1500" kern="1200" dirty="0"/>
        </a:p>
      </dsp:txBody>
      <dsp:txXfrm>
        <a:off x="6013937" y="0"/>
        <a:ext cx="1856654" cy="311639"/>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7C2263-AB69-4B67-96B0-7DEDB6020E18}" type="datetimeFigureOut">
              <a:rPr lang="nl-NL" smtClean="0"/>
              <a:pPr/>
              <a:t>07-06-2017</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679CF0-B2E1-4306-B599-4F75C2203BAB}" type="slidenum">
              <a:rPr lang="nl-NL" smtClean="0"/>
              <a:pPr/>
              <a:t>‹nr.›</a:t>
            </a:fld>
            <a:endParaRPr lang="nl-NL"/>
          </a:p>
        </p:txBody>
      </p:sp>
    </p:spTree>
    <p:extLst>
      <p:ext uri="{BB962C8B-B14F-4D97-AF65-F5344CB8AC3E}">
        <p14:creationId xmlns:p14="http://schemas.microsoft.com/office/powerpoint/2010/main" val="3321511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41679CF0-B2E1-4306-B599-4F75C2203BAB}" type="slidenum">
              <a:rPr lang="nl-NL" smtClean="0"/>
              <a:pPr/>
              <a:t>1</a:t>
            </a:fld>
            <a:endParaRPr lang="nl-NL"/>
          </a:p>
        </p:txBody>
      </p:sp>
    </p:spTree>
    <p:extLst>
      <p:ext uri="{BB962C8B-B14F-4D97-AF65-F5344CB8AC3E}">
        <p14:creationId xmlns:p14="http://schemas.microsoft.com/office/powerpoint/2010/main" val="1985490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41679CF0-B2E1-4306-B599-4F75C2203BAB}" type="slidenum">
              <a:rPr lang="nl-NL" smtClean="0"/>
              <a:pPr/>
              <a:t>4</a:t>
            </a:fld>
            <a:endParaRPr lang="nl-NL"/>
          </a:p>
        </p:txBody>
      </p:sp>
    </p:spTree>
    <p:extLst>
      <p:ext uri="{BB962C8B-B14F-4D97-AF65-F5344CB8AC3E}">
        <p14:creationId xmlns:p14="http://schemas.microsoft.com/office/powerpoint/2010/main" val="3618890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41679CF0-B2E1-4306-B599-4F75C2203BAB}" type="slidenum">
              <a:rPr lang="nl-NL" smtClean="0"/>
              <a:pPr/>
              <a:t>8</a:t>
            </a:fld>
            <a:endParaRPr lang="nl-NL"/>
          </a:p>
        </p:txBody>
      </p:sp>
    </p:spTree>
    <p:extLst>
      <p:ext uri="{BB962C8B-B14F-4D97-AF65-F5344CB8AC3E}">
        <p14:creationId xmlns:p14="http://schemas.microsoft.com/office/powerpoint/2010/main" val="1369980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houdsopgave met bullet">
    <p:spTree>
      <p:nvGrpSpPr>
        <p:cNvPr id="1" name=""/>
        <p:cNvGrpSpPr/>
        <p:nvPr/>
      </p:nvGrpSpPr>
      <p:grpSpPr>
        <a:xfrm>
          <a:off x="0" y="0"/>
          <a:ext cx="0" cy="0"/>
          <a:chOff x="0" y="0"/>
          <a:chExt cx="0" cy="0"/>
        </a:xfrm>
      </p:grpSpPr>
      <p:sp>
        <p:nvSpPr>
          <p:cNvPr id="3" name="shpTitel"/>
          <p:cNvSpPr>
            <a:spLocks noGrp="1" noChangeArrowheads="1"/>
          </p:cNvSpPr>
          <p:nvPr>
            <p:ph type="title"/>
          </p:nvPr>
        </p:nvSpPr>
        <p:spPr bwMode="auto">
          <a:xfrm>
            <a:off x="5004000" y="2057400"/>
            <a:ext cx="3938388" cy="3352800"/>
          </a:xfrm>
          <a:prstGeom prst="rect">
            <a:avLst/>
          </a:prstGeom>
          <a:noFill/>
          <a:ln w="9525">
            <a:noFill/>
            <a:miter lim="800000"/>
            <a:headEnd/>
            <a:tailEnd/>
          </a:ln>
          <a:effectLst/>
        </p:spPr>
        <p:txBody>
          <a:bodyPr/>
          <a:lstStyle/>
          <a:p>
            <a:pPr lvl="0"/>
            <a:r>
              <a:rPr lang="nl-NL"/>
              <a:t>Klik om de stijl te bewerken</a:t>
            </a:r>
            <a:endParaRPr lang="nl-NL" dirty="0"/>
          </a:p>
        </p:txBody>
      </p:sp>
    </p:spTree>
    <p:extLst>
      <p:ext uri="{BB962C8B-B14F-4D97-AF65-F5344CB8AC3E}">
        <p14:creationId xmlns:p14="http://schemas.microsoft.com/office/powerpoint/2010/main" val="1897387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Klik om de stijl te bewerken</a:t>
            </a:r>
          </a:p>
        </p:txBody>
      </p:sp>
      <p:sp>
        <p:nvSpPr>
          <p:cNvPr id="3" name="Tijdelijke aanduiding voor inhoud 2"/>
          <p:cNvSpPr>
            <a:spLocks noGrp="1"/>
          </p:cNvSpPr>
          <p:nvPr>
            <p:ph idx="1"/>
          </p:nvPr>
        </p:nvSpPr>
        <p:spPr>
          <a:xfrm>
            <a:off x="381001" y="1245758"/>
            <a:ext cx="8367464" cy="4946303"/>
          </a:xfrm>
        </p:spPr>
        <p:txBody>
          <a:bodyPr/>
          <a:lstStyle>
            <a:lvl1pPr>
              <a:defRPr sz="1200"/>
            </a:lvl1pPr>
            <a:lvl2pPr>
              <a:defRPr sz="1200"/>
            </a:lvl2pPr>
            <a:lvl3pPr>
              <a:defRPr sz="1200"/>
            </a:lvl3pPr>
            <a:lvl4pPr>
              <a:defRPr sz="1200"/>
            </a:lvl4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Tree>
    <p:extLst>
      <p:ext uri="{BB962C8B-B14F-4D97-AF65-F5344CB8AC3E}">
        <p14:creationId xmlns:p14="http://schemas.microsoft.com/office/powerpoint/2010/main" val="4249466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houd van twee">
    <p:spTree>
      <p:nvGrpSpPr>
        <p:cNvPr id="1" name=""/>
        <p:cNvGrpSpPr/>
        <p:nvPr/>
      </p:nvGrpSpPr>
      <p:grpSpPr>
        <a:xfrm>
          <a:off x="0" y="0"/>
          <a:ext cx="0" cy="0"/>
          <a:chOff x="0" y="0"/>
          <a:chExt cx="0" cy="0"/>
        </a:xfrm>
      </p:grpSpPr>
      <p:sp>
        <p:nvSpPr>
          <p:cNvPr id="15" name="Tijdelijke aanduiding voor tekst 14"/>
          <p:cNvSpPr>
            <a:spLocks noGrp="1"/>
          </p:cNvSpPr>
          <p:nvPr>
            <p:ph type="body" sz="quarter" idx="12"/>
          </p:nvPr>
        </p:nvSpPr>
        <p:spPr>
          <a:xfrm>
            <a:off x="1" y="0"/>
            <a:ext cx="5688632" cy="1061242"/>
          </a:xfrm>
        </p:spPr>
        <p:txBody>
          <a:bodyPr anchor="b"/>
          <a:lstStyle>
            <a:lvl1pPr marL="0" indent="0">
              <a:defRPr>
                <a:solidFill>
                  <a:schemeClr val="bg1"/>
                </a:solidFill>
              </a:defRPr>
            </a:lvl1pPr>
          </a:lstStyle>
          <a:p>
            <a:pPr lvl="0"/>
            <a:r>
              <a:rPr lang="nl-NL" dirty="0"/>
              <a:t>Tekststijl van het model bewerken</a:t>
            </a:r>
          </a:p>
        </p:txBody>
      </p:sp>
      <p:sp>
        <p:nvSpPr>
          <p:cNvPr id="2" name="Titel 1"/>
          <p:cNvSpPr>
            <a:spLocks noGrp="1"/>
          </p:cNvSpPr>
          <p:nvPr>
            <p:ph type="title"/>
          </p:nvPr>
        </p:nvSpPr>
        <p:spPr>
          <a:xfrm>
            <a:off x="342000" y="1263600"/>
            <a:ext cx="8460000" cy="797248"/>
          </a:xfrm>
          <a:noFill/>
        </p:spPr>
        <p:txBody>
          <a:bodyPr anchor="t"/>
          <a:lstStyle>
            <a:lvl1pPr>
              <a:defRPr sz="1200">
                <a:solidFill>
                  <a:srgbClr val="39870C"/>
                </a:solidFill>
              </a:defRPr>
            </a:lvl1pPr>
          </a:lstStyle>
          <a:p>
            <a:r>
              <a:rPr lang="nl-NL" dirty="0"/>
              <a:t>Klik om de stijl te bewerken</a:t>
            </a:r>
          </a:p>
        </p:txBody>
      </p:sp>
      <p:sp>
        <p:nvSpPr>
          <p:cNvPr id="3" name="Tijdelijke aanduiding voor inhoud 2"/>
          <p:cNvSpPr>
            <a:spLocks noGrp="1"/>
          </p:cNvSpPr>
          <p:nvPr>
            <p:ph sz="half" idx="1"/>
          </p:nvPr>
        </p:nvSpPr>
        <p:spPr>
          <a:xfrm>
            <a:off x="342001" y="2204864"/>
            <a:ext cx="8406464" cy="3868336"/>
          </a:xfrm>
        </p:spPr>
        <p:txBody>
          <a:bodyPr/>
          <a:lstStyle>
            <a:lvl1pPr>
              <a:defRPr sz="1200"/>
            </a:lvl1pPr>
            <a:lvl2pPr>
              <a:defRPr sz="1200"/>
            </a:lvl2pPr>
            <a:lvl3pPr>
              <a:defRPr sz="1200"/>
            </a:lvl3pPr>
            <a:lvl4pPr>
              <a:defRPr sz="1200"/>
            </a:lvl4pPr>
            <a:lvl5pPr>
              <a:defRPr sz="1350"/>
            </a:lvl5pPr>
            <a:lvl6pPr>
              <a:defRPr sz="1350"/>
            </a:lvl6pPr>
            <a:lvl7pPr>
              <a:defRPr sz="1350"/>
            </a:lvl7pPr>
            <a:lvl8pPr>
              <a:defRPr sz="1350"/>
            </a:lvl8pPr>
            <a:lvl9pPr>
              <a:defRPr sz="135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5" name="shpVoettekst"/>
          <p:cNvSpPr>
            <a:spLocks noGrp="1" noChangeArrowheads="1"/>
          </p:cNvSpPr>
          <p:nvPr>
            <p:ph type="ftr" sz="quarter" idx="10"/>
          </p:nvPr>
        </p:nvSpPr>
        <p:spPr>
          <a:xfrm>
            <a:off x="381000" y="6475415"/>
            <a:ext cx="6324600" cy="230187"/>
          </a:xfrm>
          <a:prstGeom prst="rect">
            <a:avLst/>
          </a:prstGeom>
          <a:ln/>
        </p:spPr>
        <p:txBody>
          <a:bodyPr/>
          <a:lstStyle>
            <a:lvl1pPr>
              <a:defRPr/>
            </a:lvl1pPr>
          </a:lstStyle>
          <a:p>
            <a:pPr>
              <a:defRPr/>
            </a:pPr>
            <a:endParaRPr lang="nl-NL" dirty="0">
              <a:solidFill>
                <a:prstClr val="black"/>
              </a:solidFill>
            </a:endParaRPr>
          </a:p>
        </p:txBody>
      </p:sp>
      <p:sp>
        <p:nvSpPr>
          <p:cNvPr id="6" name="shpDatum"/>
          <p:cNvSpPr>
            <a:spLocks noGrp="1" noChangeArrowheads="1"/>
          </p:cNvSpPr>
          <p:nvPr>
            <p:ph type="dt" sz="half" idx="11"/>
          </p:nvPr>
        </p:nvSpPr>
        <p:spPr>
          <a:xfrm>
            <a:off x="6934200" y="6477000"/>
            <a:ext cx="1905000" cy="228600"/>
          </a:xfrm>
          <a:prstGeom prst="rect">
            <a:avLst/>
          </a:prstGeom>
          <a:ln/>
        </p:spPr>
        <p:txBody>
          <a:bodyPr/>
          <a:lstStyle>
            <a:lvl1pPr>
              <a:defRPr/>
            </a:lvl1pPr>
          </a:lstStyle>
          <a:p>
            <a:pPr>
              <a:defRPr/>
            </a:pPr>
            <a:endParaRPr lang="nl-NL" dirty="0">
              <a:solidFill>
                <a:prstClr val="black"/>
              </a:solidFill>
            </a:endParaRPr>
          </a:p>
        </p:txBody>
      </p:sp>
    </p:spTree>
    <p:extLst>
      <p:ext uri="{BB962C8B-B14F-4D97-AF65-F5344CB8AC3E}">
        <p14:creationId xmlns:p14="http://schemas.microsoft.com/office/powerpoint/2010/main" val="395650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342000" y="1263600"/>
            <a:ext cx="8460000" cy="797248"/>
          </a:xfrm>
          <a:noFill/>
        </p:spPr>
        <p:txBody>
          <a:bodyPr anchor="t"/>
          <a:lstStyle>
            <a:lvl1pPr>
              <a:defRPr sz="1200">
                <a:solidFill>
                  <a:srgbClr val="39870C"/>
                </a:solidFill>
              </a:defRPr>
            </a:lvl1pPr>
          </a:lstStyle>
          <a:p>
            <a:r>
              <a:rPr lang="nl-NL" dirty="0"/>
              <a:t>Klik om de stijl te bewerken</a:t>
            </a:r>
          </a:p>
        </p:txBody>
      </p:sp>
      <p:sp>
        <p:nvSpPr>
          <p:cNvPr id="3" name="Tijdelijke aanduiding voor inhoud 2"/>
          <p:cNvSpPr>
            <a:spLocks noGrp="1"/>
          </p:cNvSpPr>
          <p:nvPr>
            <p:ph sz="half" idx="1"/>
          </p:nvPr>
        </p:nvSpPr>
        <p:spPr>
          <a:xfrm>
            <a:off x="342000" y="2204864"/>
            <a:ext cx="4129200" cy="3868336"/>
          </a:xfrm>
        </p:spPr>
        <p:txBody>
          <a:bodyPr/>
          <a:lstStyle>
            <a:lvl1pPr>
              <a:defRPr sz="1200"/>
            </a:lvl1pPr>
            <a:lvl2pPr>
              <a:defRPr sz="1200"/>
            </a:lvl2pPr>
            <a:lvl3pPr>
              <a:defRPr sz="1200"/>
            </a:lvl3pPr>
            <a:lvl4pPr>
              <a:defRPr sz="1200"/>
            </a:lvl4pPr>
            <a:lvl5pPr>
              <a:defRPr sz="1350"/>
            </a:lvl5pPr>
            <a:lvl6pPr>
              <a:defRPr sz="1350"/>
            </a:lvl6pPr>
            <a:lvl7pPr>
              <a:defRPr sz="1350"/>
            </a:lvl7pPr>
            <a:lvl8pPr>
              <a:defRPr sz="1350"/>
            </a:lvl8pPr>
            <a:lvl9pPr>
              <a:defRPr sz="135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675155" y="2204864"/>
            <a:ext cx="4129200" cy="3868336"/>
          </a:xfrm>
        </p:spPr>
        <p:txBody>
          <a:bodyPr/>
          <a:lstStyle>
            <a:lvl1pPr>
              <a:defRPr sz="1200"/>
            </a:lvl1pPr>
            <a:lvl2pPr>
              <a:defRPr sz="1200"/>
            </a:lvl2pPr>
            <a:lvl3pPr>
              <a:defRPr sz="1200"/>
            </a:lvl3pPr>
            <a:lvl4pPr>
              <a:defRPr sz="1200"/>
            </a:lvl4pPr>
            <a:lvl5pPr>
              <a:defRPr sz="1350"/>
            </a:lvl5pPr>
            <a:lvl6pPr>
              <a:defRPr sz="1350"/>
            </a:lvl6pPr>
            <a:lvl7pPr>
              <a:defRPr sz="1350"/>
            </a:lvl7pPr>
            <a:lvl8pPr>
              <a:defRPr sz="1350"/>
            </a:lvl8pPr>
            <a:lvl9pPr>
              <a:defRPr sz="135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5" name="shpVoettekst"/>
          <p:cNvSpPr>
            <a:spLocks noGrp="1" noChangeArrowheads="1"/>
          </p:cNvSpPr>
          <p:nvPr>
            <p:ph type="ftr" sz="quarter" idx="10"/>
          </p:nvPr>
        </p:nvSpPr>
        <p:spPr>
          <a:xfrm>
            <a:off x="381000" y="6475415"/>
            <a:ext cx="6324600" cy="230187"/>
          </a:xfrm>
          <a:prstGeom prst="rect">
            <a:avLst/>
          </a:prstGeom>
          <a:ln/>
        </p:spPr>
        <p:txBody>
          <a:bodyPr/>
          <a:lstStyle>
            <a:lvl1pPr>
              <a:defRPr/>
            </a:lvl1pPr>
          </a:lstStyle>
          <a:p>
            <a:pPr>
              <a:defRPr/>
            </a:pPr>
            <a:endParaRPr lang="nl-NL" dirty="0">
              <a:solidFill>
                <a:prstClr val="black"/>
              </a:solidFill>
            </a:endParaRPr>
          </a:p>
        </p:txBody>
      </p:sp>
      <p:sp>
        <p:nvSpPr>
          <p:cNvPr id="6" name="shpDatum"/>
          <p:cNvSpPr>
            <a:spLocks noGrp="1" noChangeArrowheads="1"/>
          </p:cNvSpPr>
          <p:nvPr>
            <p:ph type="dt" sz="half" idx="11"/>
          </p:nvPr>
        </p:nvSpPr>
        <p:spPr>
          <a:xfrm>
            <a:off x="6934200" y="6477000"/>
            <a:ext cx="1905000" cy="228600"/>
          </a:xfrm>
          <a:prstGeom prst="rect">
            <a:avLst/>
          </a:prstGeom>
          <a:ln/>
        </p:spPr>
        <p:txBody>
          <a:bodyPr/>
          <a:lstStyle>
            <a:lvl1pPr>
              <a:defRPr/>
            </a:lvl1pPr>
          </a:lstStyle>
          <a:p>
            <a:pPr>
              <a:defRPr/>
            </a:pPr>
            <a:endParaRPr lang="nl-NL" dirty="0">
              <a:solidFill>
                <a:prstClr val="black"/>
              </a:solidFill>
            </a:endParaRPr>
          </a:p>
        </p:txBody>
      </p:sp>
      <p:sp>
        <p:nvSpPr>
          <p:cNvPr id="9" name="Titel 1"/>
          <p:cNvSpPr txBox="1">
            <a:spLocks/>
          </p:cNvSpPr>
          <p:nvPr userDrawn="1"/>
        </p:nvSpPr>
        <p:spPr bwMode="auto">
          <a:xfrm>
            <a:off x="1" y="0"/>
            <a:ext cx="5688632" cy="1061242"/>
          </a:xfrm>
          <a:prstGeom prst="rect">
            <a:avLst/>
          </a:prstGeom>
          <a:noFill/>
          <a:ln w="9525">
            <a:noFill/>
            <a:miter lim="800000"/>
            <a:headEnd/>
            <a:tailEnd/>
          </a:ln>
          <a:effectLst/>
        </p:spPr>
        <p:txBody>
          <a:bodyPr vert="horz" wrap="square" lIns="68580" tIns="34290" rIns="68580" bIns="34290" numCol="1" anchor="b" anchorCtr="0" compatLnSpc="1">
            <a:prstTxWarp prst="textNoShape">
              <a:avLst/>
            </a:prstTxWarp>
          </a:bodyPr>
          <a:lstStyle>
            <a:lvl1pPr algn="l" rtl="0" eaLnBrk="0" fontAlgn="base" hangingPunct="0">
              <a:spcBef>
                <a:spcPct val="0"/>
              </a:spcBef>
              <a:spcAft>
                <a:spcPct val="0"/>
              </a:spcAft>
              <a:defRPr sz="1800" spc="-60">
                <a:solidFill>
                  <a:schemeClr val="bg1"/>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r>
              <a:rPr lang="nl-NL" sz="1350" kern="0" dirty="0">
                <a:solidFill>
                  <a:prstClr val="white"/>
                </a:solidFill>
              </a:rPr>
              <a:t>Klik om de stijl te bewerken</a:t>
            </a:r>
          </a:p>
        </p:txBody>
      </p:sp>
    </p:spTree>
    <p:extLst>
      <p:ext uri="{BB962C8B-B14F-4D97-AF65-F5344CB8AC3E}">
        <p14:creationId xmlns:p14="http://schemas.microsoft.com/office/powerpoint/2010/main" val="532185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Inhoud van twee">
    <p:spTree>
      <p:nvGrpSpPr>
        <p:cNvPr id="1" name=""/>
        <p:cNvGrpSpPr/>
        <p:nvPr/>
      </p:nvGrpSpPr>
      <p:grpSpPr>
        <a:xfrm>
          <a:off x="0" y="0"/>
          <a:ext cx="0" cy="0"/>
          <a:chOff x="0" y="0"/>
          <a:chExt cx="0" cy="0"/>
        </a:xfrm>
      </p:grpSpPr>
      <p:sp>
        <p:nvSpPr>
          <p:cNvPr id="15" name="Tijdelijke aanduiding voor tekst 14"/>
          <p:cNvSpPr>
            <a:spLocks noGrp="1"/>
          </p:cNvSpPr>
          <p:nvPr>
            <p:ph type="body" sz="quarter" idx="12"/>
          </p:nvPr>
        </p:nvSpPr>
        <p:spPr>
          <a:xfrm>
            <a:off x="1" y="0"/>
            <a:ext cx="5688632" cy="1061242"/>
          </a:xfrm>
        </p:spPr>
        <p:txBody>
          <a:bodyPr anchor="b"/>
          <a:lstStyle>
            <a:lvl1pPr marL="0" indent="0">
              <a:defRPr>
                <a:solidFill>
                  <a:schemeClr val="bg1"/>
                </a:solidFill>
              </a:defRPr>
            </a:lvl1pPr>
          </a:lstStyle>
          <a:p>
            <a:pPr lvl="0"/>
            <a:r>
              <a:rPr lang="nl-NL" dirty="0"/>
              <a:t>Tekststijl van het model bewerken</a:t>
            </a:r>
          </a:p>
        </p:txBody>
      </p:sp>
      <p:sp>
        <p:nvSpPr>
          <p:cNvPr id="2" name="Titel 1"/>
          <p:cNvSpPr>
            <a:spLocks noGrp="1"/>
          </p:cNvSpPr>
          <p:nvPr>
            <p:ph type="title"/>
          </p:nvPr>
        </p:nvSpPr>
        <p:spPr>
          <a:xfrm>
            <a:off x="342000" y="1263600"/>
            <a:ext cx="8460000" cy="797248"/>
          </a:xfrm>
          <a:noFill/>
        </p:spPr>
        <p:txBody>
          <a:bodyPr anchor="t"/>
          <a:lstStyle>
            <a:lvl1pPr>
              <a:defRPr sz="1200">
                <a:solidFill>
                  <a:srgbClr val="39870C"/>
                </a:solidFill>
              </a:defRPr>
            </a:lvl1pPr>
          </a:lstStyle>
          <a:p>
            <a:r>
              <a:rPr lang="nl-NL" dirty="0"/>
              <a:t>Klik om de stijl te bewerken</a:t>
            </a:r>
          </a:p>
        </p:txBody>
      </p:sp>
      <p:sp>
        <p:nvSpPr>
          <p:cNvPr id="3" name="Tijdelijke aanduiding voor inhoud 2"/>
          <p:cNvSpPr>
            <a:spLocks noGrp="1"/>
          </p:cNvSpPr>
          <p:nvPr>
            <p:ph sz="half" idx="1"/>
          </p:nvPr>
        </p:nvSpPr>
        <p:spPr>
          <a:xfrm>
            <a:off x="342001" y="2204864"/>
            <a:ext cx="8406464" cy="3868336"/>
          </a:xfrm>
        </p:spPr>
        <p:txBody>
          <a:bodyPr/>
          <a:lstStyle>
            <a:lvl1pPr>
              <a:defRPr sz="1050"/>
            </a:lvl1pPr>
            <a:lvl2pPr>
              <a:defRPr sz="1050"/>
            </a:lvl2pPr>
            <a:lvl3pPr>
              <a:defRPr sz="1050"/>
            </a:lvl3pPr>
            <a:lvl4pPr>
              <a:defRPr sz="1050"/>
            </a:lvl4pPr>
            <a:lvl5pPr>
              <a:defRPr sz="1350"/>
            </a:lvl5pPr>
            <a:lvl6pPr>
              <a:defRPr sz="1350"/>
            </a:lvl6pPr>
            <a:lvl7pPr>
              <a:defRPr sz="1350"/>
            </a:lvl7pPr>
            <a:lvl8pPr>
              <a:defRPr sz="1350"/>
            </a:lvl8pPr>
            <a:lvl9pPr>
              <a:defRPr sz="135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5" name="shpVoettekst"/>
          <p:cNvSpPr>
            <a:spLocks noGrp="1" noChangeArrowheads="1"/>
          </p:cNvSpPr>
          <p:nvPr>
            <p:ph type="ftr" sz="quarter" idx="10"/>
          </p:nvPr>
        </p:nvSpPr>
        <p:spPr>
          <a:xfrm>
            <a:off x="381000" y="6475415"/>
            <a:ext cx="6324600" cy="230187"/>
          </a:xfrm>
          <a:prstGeom prst="rect">
            <a:avLst/>
          </a:prstGeom>
          <a:ln/>
        </p:spPr>
        <p:txBody>
          <a:bodyPr/>
          <a:lstStyle>
            <a:lvl1pPr>
              <a:defRPr/>
            </a:lvl1pPr>
          </a:lstStyle>
          <a:p>
            <a:pPr>
              <a:defRPr/>
            </a:pPr>
            <a:endParaRPr lang="nl-NL" dirty="0">
              <a:solidFill>
                <a:prstClr val="black"/>
              </a:solidFill>
            </a:endParaRPr>
          </a:p>
        </p:txBody>
      </p:sp>
      <p:sp>
        <p:nvSpPr>
          <p:cNvPr id="6" name="shpDatum"/>
          <p:cNvSpPr>
            <a:spLocks noGrp="1" noChangeArrowheads="1"/>
          </p:cNvSpPr>
          <p:nvPr>
            <p:ph type="dt" sz="half" idx="11"/>
          </p:nvPr>
        </p:nvSpPr>
        <p:spPr>
          <a:xfrm>
            <a:off x="6934200" y="6477000"/>
            <a:ext cx="1905000" cy="228600"/>
          </a:xfrm>
          <a:prstGeom prst="rect">
            <a:avLst/>
          </a:prstGeom>
          <a:ln/>
        </p:spPr>
        <p:txBody>
          <a:bodyPr/>
          <a:lstStyle>
            <a:lvl1pPr>
              <a:defRPr/>
            </a:lvl1pPr>
          </a:lstStyle>
          <a:p>
            <a:pPr>
              <a:defRPr/>
            </a:pPr>
            <a:endParaRPr lang="nl-NL" dirty="0">
              <a:solidFill>
                <a:prstClr val="black"/>
              </a:solidFill>
            </a:endParaRPr>
          </a:p>
        </p:txBody>
      </p:sp>
    </p:spTree>
    <p:extLst>
      <p:ext uri="{BB962C8B-B14F-4D97-AF65-F5344CB8AC3E}">
        <p14:creationId xmlns:p14="http://schemas.microsoft.com/office/powerpoint/2010/main" val="962994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Inhoud van twee">
    <p:spTree>
      <p:nvGrpSpPr>
        <p:cNvPr id="1" name=""/>
        <p:cNvGrpSpPr/>
        <p:nvPr/>
      </p:nvGrpSpPr>
      <p:grpSpPr>
        <a:xfrm>
          <a:off x="0" y="0"/>
          <a:ext cx="0" cy="0"/>
          <a:chOff x="0" y="0"/>
          <a:chExt cx="0" cy="0"/>
        </a:xfrm>
      </p:grpSpPr>
      <p:sp>
        <p:nvSpPr>
          <p:cNvPr id="8" name="Tijdelijke aanduiding voor inhoud 7"/>
          <p:cNvSpPr>
            <a:spLocks noGrp="1"/>
          </p:cNvSpPr>
          <p:nvPr>
            <p:ph sz="quarter" idx="12"/>
          </p:nvPr>
        </p:nvSpPr>
        <p:spPr>
          <a:xfrm>
            <a:off x="1" y="0"/>
            <a:ext cx="5688632" cy="106124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lang="nl-NL" dirty="0" smtClean="0">
                <a:solidFill>
                  <a:schemeClr val="bg1"/>
                </a:solidFill>
              </a:defRPr>
            </a:lvl1pPr>
          </a:lstStyle>
          <a:p>
            <a:pPr marL="0" lvl="0" indent="0"/>
            <a:r>
              <a:rPr lang="nl-NL" dirty="0"/>
              <a:t>Tekststijl van het model bewerken</a:t>
            </a:r>
          </a:p>
        </p:txBody>
      </p:sp>
      <p:sp>
        <p:nvSpPr>
          <p:cNvPr id="2" name="Titel 1"/>
          <p:cNvSpPr>
            <a:spLocks noGrp="1"/>
          </p:cNvSpPr>
          <p:nvPr>
            <p:ph type="title"/>
          </p:nvPr>
        </p:nvSpPr>
        <p:spPr>
          <a:xfrm>
            <a:off x="342000" y="1263600"/>
            <a:ext cx="8460000" cy="797248"/>
          </a:xfrm>
          <a:noFill/>
        </p:spPr>
        <p:txBody>
          <a:bodyPr anchor="t"/>
          <a:lstStyle>
            <a:lvl1pPr>
              <a:defRPr sz="1200">
                <a:solidFill>
                  <a:srgbClr val="39870C"/>
                </a:solidFill>
              </a:defRPr>
            </a:lvl1pPr>
          </a:lstStyle>
          <a:p>
            <a:r>
              <a:rPr lang="nl-NL" dirty="0"/>
              <a:t>Klik om de stijl te bewerken</a:t>
            </a:r>
          </a:p>
        </p:txBody>
      </p:sp>
      <p:sp>
        <p:nvSpPr>
          <p:cNvPr id="3" name="Tijdelijke aanduiding voor inhoud 2"/>
          <p:cNvSpPr>
            <a:spLocks noGrp="1"/>
          </p:cNvSpPr>
          <p:nvPr>
            <p:ph sz="half" idx="1"/>
          </p:nvPr>
        </p:nvSpPr>
        <p:spPr>
          <a:xfrm>
            <a:off x="342000" y="2204864"/>
            <a:ext cx="4129200" cy="3868336"/>
          </a:xfrm>
        </p:spPr>
        <p:txBody>
          <a:bodyPr/>
          <a:lstStyle>
            <a:lvl1pPr>
              <a:defRPr sz="1050"/>
            </a:lvl1pPr>
            <a:lvl2pPr>
              <a:defRPr sz="1050"/>
            </a:lvl2pPr>
            <a:lvl3pPr>
              <a:defRPr sz="1050"/>
            </a:lvl3pPr>
            <a:lvl4pPr>
              <a:defRPr sz="1050"/>
            </a:lvl4pPr>
            <a:lvl5pPr>
              <a:defRPr sz="1350"/>
            </a:lvl5pPr>
            <a:lvl6pPr>
              <a:defRPr sz="1350"/>
            </a:lvl6pPr>
            <a:lvl7pPr>
              <a:defRPr sz="1350"/>
            </a:lvl7pPr>
            <a:lvl8pPr>
              <a:defRPr sz="1350"/>
            </a:lvl8pPr>
            <a:lvl9pPr>
              <a:defRPr sz="135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4675155" y="2204864"/>
            <a:ext cx="4129200" cy="3868336"/>
          </a:xfrm>
        </p:spPr>
        <p:txBody>
          <a:bodyPr/>
          <a:lstStyle>
            <a:lvl1pPr>
              <a:defRPr sz="1050"/>
            </a:lvl1pPr>
            <a:lvl2pPr>
              <a:defRPr sz="1050"/>
            </a:lvl2pPr>
            <a:lvl3pPr>
              <a:defRPr sz="1050"/>
            </a:lvl3pPr>
            <a:lvl4pPr>
              <a:defRPr sz="1050"/>
            </a:lvl4pPr>
            <a:lvl5pPr>
              <a:defRPr sz="1350"/>
            </a:lvl5pPr>
            <a:lvl6pPr>
              <a:defRPr sz="1350"/>
            </a:lvl6pPr>
            <a:lvl7pPr>
              <a:defRPr sz="1350"/>
            </a:lvl7pPr>
            <a:lvl8pPr>
              <a:defRPr sz="1350"/>
            </a:lvl8pPr>
            <a:lvl9pPr>
              <a:defRPr sz="135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5" name="shpVoettekst"/>
          <p:cNvSpPr>
            <a:spLocks noGrp="1" noChangeArrowheads="1"/>
          </p:cNvSpPr>
          <p:nvPr>
            <p:ph type="ftr" sz="quarter" idx="10"/>
          </p:nvPr>
        </p:nvSpPr>
        <p:spPr>
          <a:xfrm>
            <a:off x="381000" y="6475415"/>
            <a:ext cx="6324600" cy="230187"/>
          </a:xfrm>
          <a:prstGeom prst="rect">
            <a:avLst/>
          </a:prstGeom>
          <a:ln/>
        </p:spPr>
        <p:txBody>
          <a:bodyPr/>
          <a:lstStyle>
            <a:lvl1pPr>
              <a:defRPr/>
            </a:lvl1pPr>
          </a:lstStyle>
          <a:p>
            <a:pPr>
              <a:defRPr/>
            </a:pPr>
            <a:endParaRPr lang="nl-NL" dirty="0">
              <a:solidFill>
                <a:prstClr val="black"/>
              </a:solidFill>
            </a:endParaRPr>
          </a:p>
        </p:txBody>
      </p:sp>
      <p:sp>
        <p:nvSpPr>
          <p:cNvPr id="6" name="shpDatum"/>
          <p:cNvSpPr>
            <a:spLocks noGrp="1" noChangeArrowheads="1"/>
          </p:cNvSpPr>
          <p:nvPr>
            <p:ph type="dt" sz="half" idx="11"/>
          </p:nvPr>
        </p:nvSpPr>
        <p:spPr>
          <a:xfrm>
            <a:off x="6934200" y="6477000"/>
            <a:ext cx="1905000" cy="228600"/>
          </a:xfrm>
          <a:prstGeom prst="rect">
            <a:avLst/>
          </a:prstGeom>
          <a:ln/>
        </p:spPr>
        <p:txBody>
          <a:bodyPr/>
          <a:lstStyle>
            <a:lvl1pPr>
              <a:defRPr/>
            </a:lvl1pPr>
          </a:lstStyle>
          <a:p>
            <a:pPr>
              <a:defRPr/>
            </a:pPr>
            <a:endParaRPr lang="nl-NL" dirty="0">
              <a:solidFill>
                <a:prstClr val="black"/>
              </a:solidFill>
            </a:endParaRPr>
          </a:p>
        </p:txBody>
      </p:sp>
    </p:spTree>
    <p:extLst>
      <p:ext uri="{BB962C8B-B14F-4D97-AF65-F5344CB8AC3E}">
        <p14:creationId xmlns:p14="http://schemas.microsoft.com/office/powerpoint/2010/main" val="3036932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342000" y="1263600"/>
            <a:ext cx="8460000" cy="797248"/>
          </a:xfrm>
          <a:noFill/>
        </p:spPr>
        <p:txBody>
          <a:bodyPr anchor="t"/>
          <a:lstStyle>
            <a:lvl1pPr>
              <a:defRPr sz="1200">
                <a:solidFill>
                  <a:srgbClr val="39870C"/>
                </a:solidFill>
              </a:defRPr>
            </a:lvl1pPr>
          </a:lstStyle>
          <a:p>
            <a:r>
              <a:rPr lang="nl-NL" dirty="0"/>
              <a:t>Klik om de stijl te bewerken</a:t>
            </a:r>
          </a:p>
        </p:txBody>
      </p:sp>
      <p:sp>
        <p:nvSpPr>
          <p:cNvPr id="3" name="Tijdelijke aanduiding voor inhoud 2"/>
          <p:cNvSpPr>
            <a:spLocks noGrp="1"/>
          </p:cNvSpPr>
          <p:nvPr>
            <p:ph sz="half" idx="1"/>
          </p:nvPr>
        </p:nvSpPr>
        <p:spPr>
          <a:xfrm>
            <a:off x="342000" y="2204864"/>
            <a:ext cx="2700000" cy="3868336"/>
          </a:xfrm>
        </p:spPr>
        <p:txBody>
          <a:bodyPr/>
          <a:lstStyle>
            <a:lvl1pPr>
              <a:defRPr sz="1050"/>
            </a:lvl1pPr>
            <a:lvl2pPr>
              <a:defRPr sz="1050"/>
            </a:lvl2pPr>
            <a:lvl3pPr>
              <a:defRPr sz="1050"/>
            </a:lvl3pPr>
            <a:lvl4pPr>
              <a:defRPr sz="1050"/>
            </a:lvl4pPr>
            <a:lvl5pPr>
              <a:defRPr sz="1350"/>
            </a:lvl5pPr>
            <a:lvl6pPr>
              <a:defRPr sz="1350"/>
            </a:lvl6pPr>
            <a:lvl7pPr>
              <a:defRPr sz="1350"/>
            </a:lvl7pPr>
            <a:lvl8pPr>
              <a:defRPr sz="1350"/>
            </a:lvl8pPr>
            <a:lvl9pPr>
              <a:defRPr sz="135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4" name="Tijdelijke aanduiding voor inhoud 3"/>
          <p:cNvSpPr>
            <a:spLocks noGrp="1"/>
          </p:cNvSpPr>
          <p:nvPr>
            <p:ph sz="half" idx="2"/>
          </p:nvPr>
        </p:nvSpPr>
        <p:spPr>
          <a:xfrm>
            <a:off x="6101407" y="2204864"/>
            <a:ext cx="2700000" cy="3868336"/>
          </a:xfrm>
        </p:spPr>
        <p:txBody>
          <a:bodyPr/>
          <a:lstStyle>
            <a:lvl1pPr>
              <a:defRPr sz="1050"/>
            </a:lvl1pPr>
            <a:lvl2pPr>
              <a:defRPr sz="1050"/>
            </a:lvl2pPr>
            <a:lvl3pPr>
              <a:defRPr sz="1050"/>
            </a:lvl3pPr>
            <a:lvl4pPr>
              <a:defRPr sz="1050"/>
            </a:lvl4pPr>
            <a:lvl5pPr>
              <a:defRPr sz="1350"/>
            </a:lvl5pPr>
            <a:lvl6pPr>
              <a:defRPr sz="1350"/>
            </a:lvl6pPr>
            <a:lvl7pPr>
              <a:defRPr sz="1350"/>
            </a:lvl7pPr>
            <a:lvl8pPr>
              <a:defRPr sz="1350"/>
            </a:lvl8pPr>
            <a:lvl9pPr>
              <a:defRPr sz="135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p:txBody>
      </p:sp>
      <p:sp>
        <p:nvSpPr>
          <p:cNvPr id="5" name="shpVoettekst"/>
          <p:cNvSpPr>
            <a:spLocks noGrp="1" noChangeArrowheads="1"/>
          </p:cNvSpPr>
          <p:nvPr>
            <p:ph type="ftr" sz="quarter" idx="10"/>
          </p:nvPr>
        </p:nvSpPr>
        <p:spPr>
          <a:xfrm>
            <a:off x="381000" y="6475415"/>
            <a:ext cx="6324600" cy="230187"/>
          </a:xfrm>
          <a:prstGeom prst="rect">
            <a:avLst/>
          </a:prstGeom>
          <a:ln/>
        </p:spPr>
        <p:txBody>
          <a:bodyPr/>
          <a:lstStyle>
            <a:lvl1pPr>
              <a:defRPr/>
            </a:lvl1pPr>
          </a:lstStyle>
          <a:p>
            <a:pPr>
              <a:defRPr/>
            </a:pPr>
            <a:endParaRPr lang="nl-NL" dirty="0">
              <a:solidFill>
                <a:prstClr val="black"/>
              </a:solidFill>
            </a:endParaRPr>
          </a:p>
        </p:txBody>
      </p:sp>
      <p:sp>
        <p:nvSpPr>
          <p:cNvPr id="6" name="shpDatum"/>
          <p:cNvSpPr>
            <a:spLocks noGrp="1" noChangeArrowheads="1"/>
          </p:cNvSpPr>
          <p:nvPr>
            <p:ph type="dt" sz="half" idx="11"/>
          </p:nvPr>
        </p:nvSpPr>
        <p:spPr>
          <a:xfrm>
            <a:off x="6934200" y="6477000"/>
            <a:ext cx="1905000" cy="228600"/>
          </a:xfrm>
          <a:prstGeom prst="rect">
            <a:avLst/>
          </a:prstGeom>
          <a:ln/>
        </p:spPr>
        <p:txBody>
          <a:bodyPr/>
          <a:lstStyle>
            <a:lvl1pPr>
              <a:defRPr/>
            </a:lvl1pPr>
          </a:lstStyle>
          <a:p>
            <a:pPr>
              <a:defRPr/>
            </a:pPr>
            <a:endParaRPr lang="nl-NL" dirty="0">
              <a:solidFill>
                <a:prstClr val="black"/>
              </a:solidFill>
            </a:endParaRPr>
          </a:p>
        </p:txBody>
      </p:sp>
      <p:sp>
        <p:nvSpPr>
          <p:cNvPr id="9" name="Titel 1"/>
          <p:cNvSpPr txBox="1">
            <a:spLocks/>
          </p:cNvSpPr>
          <p:nvPr userDrawn="1"/>
        </p:nvSpPr>
        <p:spPr bwMode="auto">
          <a:xfrm>
            <a:off x="1" y="0"/>
            <a:ext cx="5688632" cy="1061242"/>
          </a:xfrm>
          <a:prstGeom prst="rect">
            <a:avLst/>
          </a:prstGeom>
          <a:noFill/>
          <a:ln w="9525">
            <a:noFill/>
            <a:miter lim="800000"/>
            <a:headEnd/>
            <a:tailEnd/>
          </a:ln>
          <a:effectLst/>
        </p:spPr>
        <p:txBody>
          <a:bodyPr vert="horz" wrap="square" lIns="68580" tIns="34290" rIns="68580" bIns="34290" numCol="1" anchor="b" anchorCtr="0" compatLnSpc="1">
            <a:prstTxWarp prst="textNoShape">
              <a:avLst/>
            </a:prstTxWarp>
          </a:bodyPr>
          <a:lstStyle>
            <a:lvl1pPr algn="l" rtl="0" eaLnBrk="0" fontAlgn="base" hangingPunct="0">
              <a:spcBef>
                <a:spcPct val="0"/>
              </a:spcBef>
              <a:spcAft>
                <a:spcPct val="0"/>
              </a:spcAft>
              <a:defRPr sz="1800" spc="-60">
                <a:solidFill>
                  <a:schemeClr val="bg1"/>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r>
              <a:rPr lang="nl-NL" sz="1350" kern="0" dirty="0">
                <a:solidFill>
                  <a:prstClr val="white"/>
                </a:solidFill>
              </a:rPr>
              <a:t>Klik om de stijl te bewerken</a:t>
            </a:r>
          </a:p>
        </p:txBody>
      </p:sp>
      <p:sp>
        <p:nvSpPr>
          <p:cNvPr id="8" name="Tijdelijke aanduiding voor inhoud 7"/>
          <p:cNvSpPr>
            <a:spLocks noGrp="1"/>
          </p:cNvSpPr>
          <p:nvPr>
            <p:ph sz="quarter" idx="12"/>
          </p:nvPr>
        </p:nvSpPr>
        <p:spPr>
          <a:xfrm>
            <a:off x="3221703" y="2204864"/>
            <a:ext cx="2700000" cy="386833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lang="nl-NL" sz="1050" smtClean="0"/>
            </a:lvl1pPr>
            <a:lvl2pPr>
              <a:defRPr lang="nl-NL" sz="1050" smtClean="0"/>
            </a:lvl2pPr>
            <a:lvl3pPr>
              <a:defRPr lang="nl-NL" sz="1050" smtClean="0"/>
            </a:lvl3pPr>
            <a:lvl4pPr>
              <a:defRPr lang="nl-NL" sz="1050" smtClean="0"/>
            </a:lvl4pPr>
            <a:lvl5pPr>
              <a:defRPr lang="nl-NL" sz="1350"/>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7601012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4.xml"/><Relationship Id="rId7"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image" Target="../media/image4.png"/><Relationship Id="rId5" Type="http://schemas.openxmlformats.org/officeDocument/2006/relationships/slideLayout" Target="../slideLayouts/slideLayout6.xml"/><Relationship Id="rId10" Type="http://schemas.openxmlformats.org/officeDocument/2006/relationships/image" Target="../media/image3.png"/><Relationship Id="rId4" Type="http://schemas.openxmlformats.org/officeDocument/2006/relationships/slideLayout" Target="../slideLayouts/slideLayout5.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hthoek 8"/>
          <p:cNvSpPr>
            <a:spLocks noChangeArrowheads="1"/>
          </p:cNvSpPr>
          <p:nvPr/>
        </p:nvSpPr>
        <p:spPr bwMode="auto">
          <a:xfrm>
            <a:off x="0" y="0"/>
            <a:ext cx="4724400" cy="6858000"/>
          </a:xfrm>
          <a:prstGeom prst="rect">
            <a:avLst/>
          </a:prstGeom>
          <a:solidFill>
            <a:srgbClr val="BFBFBF"/>
          </a:solid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defRPr/>
            </a:pPr>
            <a:endParaRPr lang="nl-NL" sz="1350" dirty="0">
              <a:solidFill>
                <a:prstClr val="white"/>
              </a:solidFill>
              <a:ea typeface="Geneva" charset="-128"/>
            </a:endParaRPr>
          </a:p>
        </p:txBody>
      </p:sp>
      <p:sp>
        <p:nvSpPr>
          <p:cNvPr id="8" name="Rechthoek 7"/>
          <p:cNvSpPr/>
          <p:nvPr/>
        </p:nvSpPr>
        <p:spPr>
          <a:xfrm>
            <a:off x="4572000" y="0"/>
            <a:ext cx="4572000" cy="6858000"/>
          </a:xfrm>
          <a:prstGeom prst="rect">
            <a:avLst/>
          </a:prstGeom>
          <a:solidFill>
            <a:srgbClr val="39870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nl-NL" sz="1350" dirty="0">
              <a:solidFill>
                <a:prstClr val="white"/>
              </a:solidFill>
            </a:endParaRPr>
          </a:p>
        </p:txBody>
      </p:sp>
      <p:sp>
        <p:nvSpPr>
          <p:cNvPr id="1026" name="shpTitel"/>
          <p:cNvSpPr>
            <a:spLocks noGrp="1" noChangeArrowheads="1"/>
          </p:cNvSpPr>
          <p:nvPr>
            <p:ph type="title"/>
          </p:nvPr>
        </p:nvSpPr>
        <p:spPr bwMode="auto">
          <a:xfrm>
            <a:off x="5003800" y="2057400"/>
            <a:ext cx="3886200" cy="3352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nl-NL" dirty="0"/>
              <a:t>Klik om het opmaakprofiel te bewerken</a:t>
            </a:r>
          </a:p>
        </p:txBody>
      </p:sp>
      <p:sp>
        <p:nvSpPr>
          <p:cNvPr id="11" name="shpTitel"/>
          <p:cNvSpPr txBox="1">
            <a:spLocks noChangeArrowheads="1"/>
          </p:cNvSpPr>
          <p:nvPr/>
        </p:nvSpPr>
        <p:spPr bwMode="auto">
          <a:xfrm>
            <a:off x="304800" y="2057400"/>
            <a:ext cx="4038600" cy="3352800"/>
          </a:xfrm>
          <a:prstGeom prst="rect">
            <a:avLst/>
          </a:prstGeom>
          <a:noFill/>
          <a:ln w="9525">
            <a:noFill/>
            <a:miter lim="800000"/>
            <a:headEnd/>
            <a:tailEnd/>
          </a:ln>
          <a:effectLst/>
        </p:spPr>
        <p:txBody>
          <a:bodyPr/>
          <a:lstStyle/>
          <a:p>
            <a:pPr eaLnBrk="0" fontAlgn="base" hangingPunct="0">
              <a:spcBef>
                <a:spcPct val="0"/>
              </a:spcBef>
              <a:spcAft>
                <a:spcPct val="0"/>
              </a:spcAft>
              <a:defRPr/>
            </a:pPr>
            <a:r>
              <a:rPr lang="nl-NL" sz="2700" kern="0" spc="-45" dirty="0">
                <a:solidFill>
                  <a:prstClr val="black"/>
                </a:solidFill>
                <a:ea typeface="Verdana" pitchFamily="34" charset="0"/>
                <a:cs typeface="Verdana" pitchFamily="34" charset="0"/>
              </a:rPr>
              <a:t>Foto plaatsen</a:t>
            </a:r>
          </a:p>
        </p:txBody>
      </p:sp>
      <p:pic>
        <p:nvPicPr>
          <p:cNvPr id="10" name="Afbeelding 6" descr="RO_RWS_Omgevingsloket_Aan de slag met_diap_RGB_500%_donkerder.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24400" y="457200"/>
            <a:ext cx="4270375" cy="125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315622"/>
      </p:ext>
    </p:extLst>
  </p:cSld>
  <p:clrMap bg1="lt1" tx1="dk1" bg2="lt2" tx2="dk2" accent1="accent1" accent2="accent2" accent3="accent3" accent4="accent4" accent5="accent5" accent6="accent6" hlink="hlink" folHlink="folHlink"/>
  <p:sldLayoutIdLst>
    <p:sldLayoutId id="2147483661" r:id="rId1"/>
  </p:sldLayoutIdLst>
  <p:hf hdr="0"/>
  <p:txStyles>
    <p:titleStyle>
      <a:lvl1pPr algn="l" rtl="0" eaLnBrk="1" fontAlgn="base" hangingPunct="1">
        <a:spcBef>
          <a:spcPct val="0"/>
        </a:spcBef>
        <a:spcAft>
          <a:spcPct val="0"/>
        </a:spcAft>
        <a:defRPr sz="2400" spc="-45">
          <a:solidFill>
            <a:schemeClr val="bg1"/>
          </a:solidFill>
          <a:latin typeface="Verdana" pitchFamily="34" charset="0"/>
          <a:ea typeface="Verdana" pitchFamily="34" charset="0"/>
          <a:cs typeface="Verdana" pitchFamily="34" charset="0"/>
        </a:defRPr>
      </a:lvl1pPr>
      <a:lvl2pPr algn="l" rtl="0" eaLnBrk="1" fontAlgn="base" hangingPunct="1">
        <a:spcBef>
          <a:spcPct val="0"/>
        </a:spcBef>
        <a:spcAft>
          <a:spcPct val="0"/>
        </a:spcAft>
        <a:defRPr sz="2400">
          <a:solidFill>
            <a:schemeClr val="bg1"/>
          </a:solidFill>
          <a:latin typeface="Verdana" pitchFamily="34" charset="0"/>
          <a:ea typeface="Verdana" pitchFamily="34" charset="0"/>
          <a:cs typeface="Verdana" pitchFamily="34" charset="0"/>
        </a:defRPr>
      </a:lvl2pPr>
      <a:lvl3pPr algn="l" rtl="0" eaLnBrk="1" fontAlgn="base" hangingPunct="1">
        <a:spcBef>
          <a:spcPct val="0"/>
        </a:spcBef>
        <a:spcAft>
          <a:spcPct val="0"/>
        </a:spcAft>
        <a:defRPr sz="2400">
          <a:solidFill>
            <a:schemeClr val="bg1"/>
          </a:solidFill>
          <a:latin typeface="Verdana" pitchFamily="34" charset="0"/>
          <a:ea typeface="Verdana" pitchFamily="34" charset="0"/>
          <a:cs typeface="Verdana" pitchFamily="34" charset="0"/>
        </a:defRPr>
      </a:lvl3pPr>
      <a:lvl4pPr algn="l" rtl="0" eaLnBrk="1" fontAlgn="base" hangingPunct="1">
        <a:spcBef>
          <a:spcPct val="0"/>
        </a:spcBef>
        <a:spcAft>
          <a:spcPct val="0"/>
        </a:spcAft>
        <a:defRPr sz="2400">
          <a:solidFill>
            <a:schemeClr val="bg1"/>
          </a:solidFill>
          <a:latin typeface="Verdana" pitchFamily="34" charset="0"/>
          <a:ea typeface="Verdana" pitchFamily="34" charset="0"/>
          <a:cs typeface="Verdana" pitchFamily="34" charset="0"/>
        </a:defRPr>
      </a:lvl4pPr>
      <a:lvl5pPr algn="l" rtl="0" eaLnBrk="1" fontAlgn="base" hangingPunct="1">
        <a:spcBef>
          <a:spcPct val="0"/>
        </a:spcBef>
        <a:spcAft>
          <a:spcPct val="0"/>
        </a:spcAft>
        <a:defRPr sz="2400">
          <a:solidFill>
            <a:schemeClr val="bg1"/>
          </a:solidFill>
          <a:latin typeface="Verdana" pitchFamily="34" charset="0"/>
          <a:ea typeface="Verdana" pitchFamily="34" charset="0"/>
          <a:cs typeface="Verdana" pitchFamily="34" charset="0"/>
        </a:defRPr>
      </a:lvl5pPr>
      <a:lvl6pPr marL="342900" algn="ctr" rtl="0" eaLnBrk="1" fontAlgn="base" hangingPunct="1">
        <a:spcBef>
          <a:spcPct val="0"/>
        </a:spcBef>
        <a:spcAft>
          <a:spcPct val="0"/>
        </a:spcAft>
        <a:defRPr sz="3300">
          <a:solidFill>
            <a:schemeClr val="tx2"/>
          </a:solidFill>
          <a:latin typeface="Arial" charset="0"/>
          <a:cs typeface="Arial" charset="0"/>
        </a:defRPr>
      </a:lvl6pPr>
      <a:lvl7pPr marL="685800" algn="ctr" rtl="0" eaLnBrk="1" fontAlgn="base" hangingPunct="1">
        <a:spcBef>
          <a:spcPct val="0"/>
        </a:spcBef>
        <a:spcAft>
          <a:spcPct val="0"/>
        </a:spcAft>
        <a:defRPr sz="3300">
          <a:solidFill>
            <a:schemeClr val="tx2"/>
          </a:solidFill>
          <a:latin typeface="Arial" charset="0"/>
          <a:cs typeface="Arial" charset="0"/>
        </a:defRPr>
      </a:lvl7pPr>
      <a:lvl8pPr marL="1028700" algn="ctr" rtl="0" eaLnBrk="1" fontAlgn="base" hangingPunct="1">
        <a:spcBef>
          <a:spcPct val="0"/>
        </a:spcBef>
        <a:spcAft>
          <a:spcPct val="0"/>
        </a:spcAft>
        <a:defRPr sz="3300">
          <a:solidFill>
            <a:schemeClr val="tx2"/>
          </a:solidFill>
          <a:latin typeface="Arial" charset="0"/>
          <a:cs typeface="Arial" charset="0"/>
        </a:defRPr>
      </a:lvl8pPr>
      <a:lvl9pPr marL="1371600" algn="ctr" rtl="0" eaLnBrk="1" fontAlgn="base" hangingPunct="1">
        <a:spcBef>
          <a:spcPct val="0"/>
        </a:spcBef>
        <a:spcAft>
          <a:spcPct val="0"/>
        </a:spcAft>
        <a:defRPr sz="3300">
          <a:solidFill>
            <a:schemeClr val="tx2"/>
          </a:solidFill>
          <a:latin typeface="Arial" charset="0"/>
          <a:cs typeface="Arial" charset="0"/>
        </a:defRPr>
      </a:lvl9pPr>
    </p:titleStyle>
    <p:bodyStyle>
      <a:lvl1pPr marL="257175" indent="-257175" algn="l" rtl="0" eaLnBrk="1" fontAlgn="base" hangingPunct="1">
        <a:spcBef>
          <a:spcPct val="20000"/>
        </a:spcBef>
        <a:spcAft>
          <a:spcPct val="0"/>
        </a:spcAft>
        <a:defRPr lang="nl-NL" kern="1200" dirty="0">
          <a:solidFill>
            <a:srgbClr val="000000"/>
          </a:solidFill>
          <a:latin typeface="Verdana" pitchFamily="34" charset="0"/>
          <a:ea typeface="Verdana" pitchFamily="34" charset="0"/>
          <a:cs typeface="Verdana" pitchFamily="34" charset="0"/>
        </a:defRPr>
      </a:lvl1pPr>
      <a:lvl2pPr marL="134541" indent="-134541" algn="l" rtl="0" eaLnBrk="1" fontAlgn="base" hangingPunct="1">
        <a:spcBef>
          <a:spcPct val="20000"/>
        </a:spcBef>
        <a:spcAft>
          <a:spcPct val="0"/>
        </a:spcAft>
        <a:buBlip>
          <a:blip r:embed="rId4"/>
        </a:buBlip>
        <a:defRPr lang="nl-NL" kern="1200" dirty="0">
          <a:solidFill>
            <a:srgbClr val="000000"/>
          </a:solidFill>
          <a:latin typeface="Verdana" pitchFamily="34" charset="0"/>
          <a:ea typeface="Verdana" pitchFamily="34" charset="0"/>
          <a:cs typeface="Verdana" pitchFamily="34" charset="0"/>
        </a:defRPr>
      </a:lvl2pPr>
      <a:lvl3pPr marL="283369" indent="-188119" algn="l" rtl="0" eaLnBrk="1" fontAlgn="base" hangingPunct="1">
        <a:spcBef>
          <a:spcPct val="20000"/>
        </a:spcBef>
        <a:spcAft>
          <a:spcPct val="0"/>
        </a:spcAft>
        <a:buBlip>
          <a:blip r:embed="rId5"/>
        </a:buBlip>
        <a:defRPr lang="nl-NL" kern="1200" dirty="0">
          <a:solidFill>
            <a:srgbClr val="000000"/>
          </a:solidFill>
          <a:latin typeface="Verdana" pitchFamily="34" charset="0"/>
          <a:ea typeface="Verdana" pitchFamily="34" charset="0"/>
          <a:cs typeface="Verdana" pitchFamily="34" charset="0"/>
        </a:defRPr>
      </a:lvl3pPr>
      <a:lvl4pPr marL="404813" indent="-107156" algn="l" rtl="0" eaLnBrk="1" fontAlgn="base" hangingPunct="1">
        <a:spcBef>
          <a:spcPct val="20000"/>
        </a:spcBef>
        <a:spcAft>
          <a:spcPct val="0"/>
        </a:spcAft>
        <a:buBlip>
          <a:blip r:embed="rId6"/>
        </a:buBlip>
        <a:defRPr lang="nl-NL" kern="1200" dirty="0">
          <a:solidFill>
            <a:srgbClr val="000000"/>
          </a:solidFill>
          <a:latin typeface="Verdana" pitchFamily="34" charset="0"/>
          <a:ea typeface="Verdana" pitchFamily="34" charset="0"/>
          <a:cs typeface="Verdana" pitchFamily="34" charset="0"/>
        </a:defRPr>
      </a:lvl4pPr>
      <a:lvl5pPr marL="533400" indent="-132160" algn="l" rtl="0" eaLnBrk="1" fontAlgn="base" hangingPunct="1">
        <a:spcBef>
          <a:spcPct val="20000"/>
        </a:spcBef>
        <a:spcAft>
          <a:spcPct val="0"/>
        </a:spcAft>
        <a:defRPr lang="nl-NL" kern="1200" dirty="0">
          <a:solidFill>
            <a:schemeClr val="tx1"/>
          </a:solidFill>
          <a:latin typeface="Verdana" pitchFamily="34" charset="0"/>
          <a:ea typeface="Verdana" pitchFamily="34" charset="0"/>
          <a:cs typeface="Verdana" pitchFamily="34" charset="0"/>
        </a:defRPr>
      </a:lvl5pPr>
      <a:lvl6pPr marL="1885950" indent="-171450" algn="l" rtl="0" eaLnBrk="1" fontAlgn="base" hangingPunct="1">
        <a:spcBef>
          <a:spcPct val="20000"/>
        </a:spcBef>
        <a:spcAft>
          <a:spcPct val="0"/>
        </a:spcAft>
        <a:buChar char="»"/>
        <a:defRPr sz="1500">
          <a:solidFill>
            <a:schemeClr val="tx1"/>
          </a:solidFill>
          <a:latin typeface="+mn-lt"/>
          <a:cs typeface="+mn-cs"/>
        </a:defRPr>
      </a:lvl6pPr>
      <a:lvl7pPr marL="2228850" indent="-171450" algn="l" rtl="0" eaLnBrk="1" fontAlgn="base" hangingPunct="1">
        <a:spcBef>
          <a:spcPct val="20000"/>
        </a:spcBef>
        <a:spcAft>
          <a:spcPct val="0"/>
        </a:spcAft>
        <a:buChar char="»"/>
        <a:defRPr sz="1500">
          <a:solidFill>
            <a:schemeClr val="tx1"/>
          </a:solidFill>
          <a:latin typeface="+mn-lt"/>
          <a:cs typeface="+mn-cs"/>
        </a:defRPr>
      </a:lvl7pPr>
      <a:lvl8pPr marL="2571750" indent="-171450" algn="l" rtl="0" eaLnBrk="1" fontAlgn="base" hangingPunct="1">
        <a:spcBef>
          <a:spcPct val="20000"/>
        </a:spcBef>
        <a:spcAft>
          <a:spcPct val="0"/>
        </a:spcAft>
        <a:buChar char="»"/>
        <a:defRPr sz="1500">
          <a:solidFill>
            <a:schemeClr val="tx1"/>
          </a:solidFill>
          <a:latin typeface="+mn-lt"/>
          <a:cs typeface="+mn-cs"/>
        </a:defRPr>
      </a:lvl8pPr>
      <a:lvl9pPr marL="2914650" indent="-171450" algn="l" rtl="0" eaLnBrk="1" fontAlgn="base" hangingPunct="1">
        <a:spcBef>
          <a:spcPct val="20000"/>
        </a:spcBef>
        <a:spcAft>
          <a:spcPct val="0"/>
        </a:spcAft>
        <a:buChar char="»"/>
        <a:defRPr sz="1500">
          <a:solidFill>
            <a:schemeClr val="tx1"/>
          </a:solidFill>
          <a:latin typeface="+mn-lt"/>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shpKleurvlakOnder"/>
          <p:cNvSpPr/>
          <p:nvPr/>
        </p:nvSpPr>
        <p:spPr>
          <a:xfrm>
            <a:off x="0" y="6318250"/>
            <a:ext cx="9144000" cy="539750"/>
          </a:xfrm>
          <a:prstGeom prst="rect">
            <a:avLst/>
          </a:prstGeom>
          <a:solidFill>
            <a:srgbClr val="3987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sz="1350" dirty="0">
              <a:solidFill>
                <a:prstClr val="white"/>
              </a:solidFill>
            </a:endParaRPr>
          </a:p>
        </p:txBody>
      </p:sp>
      <p:sp>
        <p:nvSpPr>
          <p:cNvPr id="5123" name="shpTekst"/>
          <p:cNvSpPr>
            <a:spLocks noGrp="1" noChangeArrowheads="1"/>
          </p:cNvSpPr>
          <p:nvPr>
            <p:ph type="body" idx="1"/>
          </p:nvPr>
        </p:nvSpPr>
        <p:spPr bwMode="auto">
          <a:xfrm>
            <a:off x="424272" y="1263234"/>
            <a:ext cx="8295456" cy="4891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a:t>Klik om de opmaakprofielen van de modeltekst te bewerken</a:t>
            </a:r>
          </a:p>
          <a:p>
            <a:pPr lvl="1"/>
            <a:r>
              <a:rPr lang="nl-NL" altLang="nl-NL"/>
              <a:t>Tweede niveau</a:t>
            </a:r>
          </a:p>
          <a:p>
            <a:pPr lvl="2"/>
            <a:r>
              <a:rPr lang="nl-NL" altLang="nl-NL"/>
              <a:t>Derde niveau</a:t>
            </a:r>
          </a:p>
          <a:p>
            <a:pPr lvl="3"/>
            <a:r>
              <a:rPr lang="nl-NL" altLang="nl-NL"/>
              <a:t>Vierde niveau</a:t>
            </a:r>
          </a:p>
        </p:txBody>
      </p:sp>
      <p:sp>
        <p:nvSpPr>
          <p:cNvPr id="17" name="shpKleurvlakBoven"/>
          <p:cNvSpPr/>
          <p:nvPr/>
        </p:nvSpPr>
        <p:spPr>
          <a:xfrm>
            <a:off x="0" y="2"/>
            <a:ext cx="9144000" cy="1071563"/>
          </a:xfrm>
          <a:prstGeom prst="rect">
            <a:avLst/>
          </a:prstGeom>
          <a:solidFill>
            <a:srgbClr val="39870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sz="1350" dirty="0">
              <a:solidFill>
                <a:prstClr val="white"/>
              </a:solidFill>
            </a:endParaRPr>
          </a:p>
        </p:txBody>
      </p:sp>
      <p:pic>
        <p:nvPicPr>
          <p:cNvPr id="5128" name="Afbeelding 8" descr="RO_RWS_Omgevingsloket_Aan de slag met_diap_RGB_500%_donkerder.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34334" y="140995"/>
            <a:ext cx="2668096" cy="782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jdelijke aanduiding voor voettekst 4"/>
          <p:cNvSpPr>
            <a:spLocks noGrp="1"/>
          </p:cNvSpPr>
          <p:nvPr>
            <p:ph type="ftr" sz="quarter" idx="3"/>
          </p:nvPr>
        </p:nvSpPr>
        <p:spPr>
          <a:xfrm>
            <a:off x="381000" y="6475415"/>
            <a:ext cx="6324600" cy="230187"/>
          </a:xfrm>
          <a:prstGeom prst="rect">
            <a:avLst/>
          </a:prstGeom>
        </p:spPr>
        <p:txBody>
          <a:bodyPr/>
          <a:lstStyle>
            <a:lvl1pPr>
              <a:defRPr sz="750"/>
            </a:lvl1pPr>
          </a:lstStyle>
          <a:p>
            <a:pPr fontAlgn="base">
              <a:spcBef>
                <a:spcPct val="0"/>
              </a:spcBef>
              <a:spcAft>
                <a:spcPct val="0"/>
              </a:spcAft>
              <a:defRPr/>
            </a:pPr>
            <a:r>
              <a:rPr lang="nl-NL" dirty="0">
                <a:solidFill>
                  <a:prstClr val="black"/>
                </a:solidFill>
                <a:latin typeface="Arial" charset="0"/>
                <a:ea typeface="Geneva" charset="-128"/>
              </a:rPr>
              <a:t>Focus &amp; Synchronisatie Tafel</a:t>
            </a:r>
          </a:p>
        </p:txBody>
      </p:sp>
      <p:sp>
        <p:nvSpPr>
          <p:cNvPr id="10" name="Tijdelijke aanduiding voor datum 5"/>
          <p:cNvSpPr>
            <a:spLocks noGrp="1"/>
          </p:cNvSpPr>
          <p:nvPr>
            <p:ph type="dt" sz="half" idx="2"/>
          </p:nvPr>
        </p:nvSpPr>
        <p:spPr>
          <a:xfrm>
            <a:off x="6934200" y="6477000"/>
            <a:ext cx="1905000" cy="228600"/>
          </a:xfrm>
          <a:prstGeom prst="rect">
            <a:avLst/>
          </a:prstGeom>
        </p:spPr>
        <p:txBody>
          <a:bodyPr/>
          <a:lstStyle>
            <a:lvl1pPr algn="r">
              <a:defRPr sz="788"/>
            </a:lvl1pPr>
          </a:lstStyle>
          <a:p>
            <a:pPr fontAlgn="base">
              <a:spcBef>
                <a:spcPct val="0"/>
              </a:spcBef>
              <a:spcAft>
                <a:spcPct val="0"/>
              </a:spcAft>
              <a:defRPr/>
            </a:pPr>
            <a:fld id="{5298C7F8-1EB8-4A6F-B2F7-732021661D08}" type="slidenum">
              <a:rPr lang="nl-NL" smtClean="0">
                <a:solidFill>
                  <a:prstClr val="black"/>
                </a:solidFill>
                <a:latin typeface="Arial" charset="0"/>
                <a:ea typeface="Geneva" charset="-128"/>
              </a:rPr>
              <a:pPr fontAlgn="base">
                <a:spcBef>
                  <a:spcPct val="0"/>
                </a:spcBef>
                <a:spcAft>
                  <a:spcPct val="0"/>
                </a:spcAft>
                <a:defRPr/>
              </a:pPr>
              <a:t>‹nr.›</a:t>
            </a:fld>
            <a:endParaRPr lang="nl-NL" dirty="0">
              <a:solidFill>
                <a:prstClr val="black"/>
              </a:solidFill>
              <a:latin typeface="Arial" charset="0"/>
              <a:ea typeface="Geneva" charset="-128"/>
            </a:endParaRPr>
          </a:p>
        </p:txBody>
      </p:sp>
      <p:sp>
        <p:nvSpPr>
          <p:cNvPr id="1026" name="shpTitel"/>
          <p:cNvSpPr>
            <a:spLocks noGrp="1" noChangeArrowheads="1"/>
          </p:cNvSpPr>
          <p:nvPr>
            <p:ph type="title"/>
          </p:nvPr>
        </p:nvSpPr>
        <p:spPr bwMode="auto">
          <a:xfrm>
            <a:off x="1" y="0"/>
            <a:ext cx="5688632" cy="106124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nl-NL" dirty="0"/>
              <a:t>Klik om het opmaakprofiel te bewerken</a:t>
            </a:r>
          </a:p>
        </p:txBody>
      </p:sp>
    </p:spTree>
    <p:extLst>
      <p:ext uri="{BB962C8B-B14F-4D97-AF65-F5344CB8AC3E}">
        <p14:creationId xmlns:p14="http://schemas.microsoft.com/office/powerpoint/2010/main" val="244663931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Lst>
  <p:hf hdr="0"/>
  <p:txStyles>
    <p:titleStyle>
      <a:lvl1pPr algn="l" rtl="0" eaLnBrk="0" fontAlgn="base" hangingPunct="0">
        <a:spcBef>
          <a:spcPct val="0"/>
        </a:spcBef>
        <a:spcAft>
          <a:spcPct val="0"/>
        </a:spcAft>
        <a:defRPr sz="1350" spc="-45">
          <a:solidFill>
            <a:schemeClr val="bg1"/>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1950">
          <a:solidFill>
            <a:srgbClr val="39870C"/>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1950">
          <a:solidFill>
            <a:srgbClr val="39870C"/>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1950">
          <a:solidFill>
            <a:srgbClr val="39870C"/>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1950">
          <a:solidFill>
            <a:srgbClr val="39870C"/>
          </a:solidFill>
          <a:latin typeface="Verdana" pitchFamily="34" charset="0"/>
          <a:ea typeface="Verdana" pitchFamily="34" charset="0"/>
          <a:cs typeface="Verdana" pitchFamily="34" charset="0"/>
        </a:defRPr>
      </a:lvl5pPr>
      <a:lvl6pPr marL="342900" algn="ctr" rtl="0" fontAlgn="base">
        <a:spcBef>
          <a:spcPct val="0"/>
        </a:spcBef>
        <a:spcAft>
          <a:spcPct val="0"/>
        </a:spcAft>
        <a:defRPr sz="3300">
          <a:solidFill>
            <a:schemeClr val="tx2"/>
          </a:solidFill>
          <a:latin typeface="Arial" charset="0"/>
          <a:cs typeface="Arial" charset="0"/>
        </a:defRPr>
      </a:lvl6pPr>
      <a:lvl7pPr marL="685800" algn="ctr" rtl="0" fontAlgn="base">
        <a:spcBef>
          <a:spcPct val="0"/>
        </a:spcBef>
        <a:spcAft>
          <a:spcPct val="0"/>
        </a:spcAft>
        <a:defRPr sz="3300">
          <a:solidFill>
            <a:schemeClr val="tx2"/>
          </a:solidFill>
          <a:latin typeface="Arial" charset="0"/>
          <a:cs typeface="Arial" charset="0"/>
        </a:defRPr>
      </a:lvl7pPr>
      <a:lvl8pPr marL="1028700" algn="ctr" rtl="0" fontAlgn="base">
        <a:spcBef>
          <a:spcPct val="0"/>
        </a:spcBef>
        <a:spcAft>
          <a:spcPct val="0"/>
        </a:spcAft>
        <a:defRPr sz="3300">
          <a:solidFill>
            <a:schemeClr val="tx2"/>
          </a:solidFill>
          <a:latin typeface="Arial" charset="0"/>
          <a:cs typeface="Arial" charset="0"/>
        </a:defRPr>
      </a:lvl8pPr>
      <a:lvl9pPr marL="1371600" algn="ctr" rtl="0" fontAlgn="base">
        <a:spcBef>
          <a:spcPct val="0"/>
        </a:spcBef>
        <a:spcAft>
          <a:spcPct val="0"/>
        </a:spcAft>
        <a:defRPr sz="3300">
          <a:solidFill>
            <a:schemeClr val="tx2"/>
          </a:solidFill>
          <a:latin typeface="Arial" charset="0"/>
          <a:cs typeface="Arial" charset="0"/>
        </a:defRPr>
      </a:lvl9pPr>
    </p:titleStyle>
    <p:bodyStyle>
      <a:lvl1pPr marL="257175" indent="-257175" algn="l" rtl="0" eaLnBrk="0" fontAlgn="base" hangingPunct="0">
        <a:spcBef>
          <a:spcPct val="20000"/>
        </a:spcBef>
        <a:spcAft>
          <a:spcPct val="0"/>
        </a:spcAft>
        <a:defRPr lang="nl-NL" kern="1200" dirty="0">
          <a:solidFill>
            <a:srgbClr val="000000"/>
          </a:solidFill>
          <a:latin typeface="Verdana" pitchFamily="34" charset="0"/>
          <a:ea typeface="Verdana" pitchFamily="34" charset="0"/>
          <a:cs typeface="Verdana" pitchFamily="34" charset="0"/>
        </a:defRPr>
      </a:lvl1pPr>
      <a:lvl2pPr marL="134541" indent="-134541" algn="l" rtl="0" eaLnBrk="0" fontAlgn="base" hangingPunct="0">
        <a:spcBef>
          <a:spcPct val="20000"/>
        </a:spcBef>
        <a:spcAft>
          <a:spcPct val="0"/>
        </a:spcAft>
        <a:buBlip>
          <a:blip r:embed="rId9"/>
        </a:buBlip>
        <a:defRPr lang="nl-NL" kern="1200" dirty="0">
          <a:solidFill>
            <a:srgbClr val="000000"/>
          </a:solidFill>
          <a:latin typeface="Verdana" pitchFamily="34" charset="0"/>
          <a:ea typeface="Verdana" pitchFamily="34" charset="0"/>
          <a:cs typeface="Verdana" pitchFamily="34" charset="0"/>
        </a:defRPr>
      </a:lvl2pPr>
      <a:lvl3pPr marL="283369" indent="-188119" algn="l" rtl="0" eaLnBrk="0" fontAlgn="base" hangingPunct="0">
        <a:spcBef>
          <a:spcPct val="20000"/>
        </a:spcBef>
        <a:spcAft>
          <a:spcPct val="0"/>
        </a:spcAft>
        <a:buBlip>
          <a:blip r:embed="rId10"/>
        </a:buBlip>
        <a:defRPr lang="nl-NL" kern="1200" dirty="0">
          <a:solidFill>
            <a:srgbClr val="000000"/>
          </a:solidFill>
          <a:latin typeface="Verdana" pitchFamily="34" charset="0"/>
          <a:ea typeface="Verdana" pitchFamily="34" charset="0"/>
          <a:cs typeface="Verdana" pitchFamily="34" charset="0"/>
        </a:defRPr>
      </a:lvl3pPr>
      <a:lvl4pPr marL="404813" indent="-107156" algn="l" rtl="0" eaLnBrk="0" fontAlgn="base" hangingPunct="0">
        <a:spcBef>
          <a:spcPct val="20000"/>
        </a:spcBef>
        <a:spcAft>
          <a:spcPct val="0"/>
        </a:spcAft>
        <a:buBlip>
          <a:blip r:embed="rId11"/>
        </a:buBlip>
        <a:defRPr lang="nl-NL" kern="1200" dirty="0">
          <a:solidFill>
            <a:srgbClr val="000000"/>
          </a:solidFill>
          <a:latin typeface="Verdana" pitchFamily="34" charset="0"/>
          <a:ea typeface="Verdana" pitchFamily="34" charset="0"/>
          <a:cs typeface="Verdana" pitchFamily="34" charset="0"/>
        </a:defRPr>
      </a:lvl4pPr>
      <a:lvl5pPr marL="533400" indent="-132160" algn="l" rtl="0" eaLnBrk="0" fontAlgn="base" hangingPunct="0">
        <a:spcBef>
          <a:spcPct val="20000"/>
        </a:spcBef>
        <a:spcAft>
          <a:spcPct val="0"/>
        </a:spcAft>
        <a:defRPr lang="nl-NL" kern="1200" dirty="0">
          <a:solidFill>
            <a:schemeClr val="tx1"/>
          </a:solidFill>
          <a:latin typeface="Verdana" pitchFamily="34" charset="0"/>
          <a:ea typeface="Verdana" pitchFamily="34" charset="0"/>
          <a:cs typeface="Verdana" pitchFamily="34" charset="0"/>
        </a:defRPr>
      </a:lvl5pPr>
      <a:lvl6pPr marL="1885950" indent="-171450" algn="l" rtl="0" fontAlgn="base">
        <a:spcBef>
          <a:spcPct val="20000"/>
        </a:spcBef>
        <a:spcAft>
          <a:spcPct val="0"/>
        </a:spcAft>
        <a:buChar char="»"/>
        <a:defRPr sz="1500">
          <a:solidFill>
            <a:schemeClr val="tx1"/>
          </a:solidFill>
          <a:latin typeface="+mn-lt"/>
          <a:cs typeface="+mn-cs"/>
        </a:defRPr>
      </a:lvl6pPr>
      <a:lvl7pPr marL="2228850" indent="-171450" algn="l" rtl="0" fontAlgn="base">
        <a:spcBef>
          <a:spcPct val="20000"/>
        </a:spcBef>
        <a:spcAft>
          <a:spcPct val="0"/>
        </a:spcAft>
        <a:buChar char="»"/>
        <a:defRPr sz="1500">
          <a:solidFill>
            <a:schemeClr val="tx1"/>
          </a:solidFill>
          <a:latin typeface="+mn-lt"/>
          <a:cs typeface="+mn-cs"/>
        </a:defRPr>
      </a:lvl7pPr>
      <a:lvl8pPr marL="2571750" indent="-171450" algn="l" rtl="0" fontAlgn="base">
        <a:spcBef>
          <a:spcPct val="20000"/>
        </a:spcBef>
        <a:spcAft>
          <a:spcPct val="0"/>
        </a:spcAft>
        <a:buChar char="»"/>
        <a:defRPr sz="1500">
          <a:solidFill>
            <a:schemeClr val="tx1"/>
          </a:solidFill>
          <a:latin typeface="+mn-lt"/>
          <a:cs typeface="+mn-cs"/>
        </a:defRPr>
      </a:lvl8pPr>
      <a:lvl9pPr marL="2914650" indent="-171450" algn="l" rtl="0" fontAlgn="base">
        <a:spcBef>
          <a:spcPct val="20000"/>
        </a:spcBef>
        <a:spcAft>
          <a:spcPct val="0"/>
        </a:spcAft>
        <a:buChar char="»"/>
        <a:defRPr sz="1500">
          <a:solidFill>
            <a:schemeClr val="tx1"/>
          </a:solidFill>
          <a:latin typeface="+mn-lt"/>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1.emf"/><Relationship Id="rId7" Type="http://schemas.openxmlformats.org/officeDocument/2006/relationships/diagramQuickStyle" Target="../diagrams/quickStyle1.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2.png"/><Relationship Id="rId9" Type="http://schemas.microsoft.com/office/2007/relationships/diagramDrawing" Target="../diagrams/drawing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p:cNvSpPr/>
          <p:nvPr/>
        </p:nvSpPr>
        <p:spPr>
          <a:xfrm>
            <a:off x="0" y="0"/>
            <a:ext cx="457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350" dirty="0"/>
          </a:p>
        </p:txBody>
      </p:sp>
      <p:sp>
        <p:nvSpPr>
          <p:cNvPr id="8" name="Titel 7"/>
          <p:cNvSpPr>
            <a:spLocks noGrp="1"/>
          </p:cNvSpPr>
          <p:nvPr>
            <p:ph type="title"/>
          </p:nvPr>
        </p:nvSpPr>
        <p:spPr>
          <a:xfrm>
            <a:off x="4890052" y="2400300"/>
            <a:ext cx="4154795" cy="1460748"/>
          </a:xfrm>
        </p:spPr>
        <p:txBody>
          <a:bodyPr/>
          <a:lstStyle/>
          <a:p>
            <a:pPr>
              <a:defRPr/>
            </a:pPr>
            <a:r>
              <a:rPr lang="nl-NL" sz="2000" dirty="0" smtClean="0"/>
              <a:t>Digitaal Stelsel Omgevingswet</a:t>
            </a:r>
            <a:br>
              <a:rPr lang="nl-NL" sz="2000" dirty="0" smtClean="0"/>
            </a:br>
            <a:r>
              <a:rPr lang="nl-NL" sz="2000" b="1" dirty="0" smtClean="0"/>
              <a:t>Werken met een API - strategie</a:t>
            </a:r>
            <a:endParaRPr lang="nl-NL" sz="1100" b="1" dirty="0"/>
          </a:p>
        </p:txBody>
      </p:sp>
      <p:grpSp>
        <p:nvGrpSpPr>
          <p:cNvPr id="2" name="Group 1"/>
          <p:cNvGrpSpPr/>
          <p:nvPr/>
        </p:nvGrpSpPr>
        <p:grpSpPr>
          <a:xfrm>
            <a:off x="4928912" y="5019450"/>
            <a:ext cx="4215087" cy="1512168"/>
            <a:chOff x="2843807" y="4653136"/>
            <a:chExt cx="4215087" cy="1656185"/>
          </a:xfrm>
        </p:grpSpPr>
        <p:sp>
          <p:nvSpPr>
            <p:cNvPr id="3" name="Ondertitel 5"/>
            <p:cNvSpPr txBox="1">
              <a:spLocks/>
            </p:cNvSpPr>
            <p:nvPr/>
          </p:nvSpPr>
          <p:spPr>
            <a:xfrm>
              <a:off x="2843807" y="4653137"/>
              <a:ext cx="4215087" cy="1656184"/>
            </a:xfrm>
            <a:prstGeom prst="rect">
              <a:avLst/>
            </a:prstGeom>
          </p:spPr>
          <p:txBody>
            <a:bodyPr vert="horz" wrap="square"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nl-NL" sz="1800" kern="1200" dirty="0">
                  <a:solidFill>
                    <a:srgbClr val="007BC7"/>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nl-NL" sz="1800" kern="120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nl-NL" sz="1800" kern="120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nl-NL" sz="1800" kern="120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nl-NL"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spcAft>
                  <a:spcPct val="0"/>
                </a:spcAft>
                <a:buNone/>
              </a:pPr>
              <a:r>
                <a:rPr sz="1200" dirty="0" smtClean="0">
                  <a:solidFill>
                    <a:prstClr val="white"/>
                  </a:solidFill>
                </a:rPr>
                <a:t>7 juni 2017</a:t>
              </a:r>
              <a:endParaRPr sz="1200" dirty="0">
                <a:solidFill>
                  <a:prstClr val="white"/>
                </a:solidFill>
              </a:endParaRPr>
            </a:p>
            <a:p>
              <a:pPr marL="0" indent="0" fontAlgn="base">
                <a:spcAft>
                  <a:spcPct val="0"/>
                </a:spcAft>
                <a:buNone/>
              </a:pPr>
              <a:endParaRPr sz="1200" dirty="0" smtClean="0">
                <a:solidFill>
                  <a:prstClr val="white"/>
                </a:solidFill>
              </a:endParaRPr>
            </a:p>
            <a:p>
              <a:pPr marL="0" indent="0" fontAlgn="base">
                <a:spcAft>
                  <a:spcPct val="0"/>
                </a:spcAft>
                <a:buNone/>
              </a:pPr>
              <a:r>
                <a:rPr sz="1200" b="1" dirty="0" smtClean="0">
                  <a:solidFill>
                    <a:prstClr val="white"/>
                  </a:solidFill>
                </a:rPr>
                <a:t>Mickel Langeveld</a:t>
              </a:r>
            </a:p>
            <a:p>
              <a:pPr marL="0" indent="0" fontAlgn="base">
                <a:spcAft>
                  <a:spcPct val="0"/>
                </a:spcAft>
                <a:buNone/>
              </a:pPr>
              <a:r>
                <a:rPr lang="nl-NL" sz="1200" dirty="0" smtClean="0">
                  <a:solidFill>
                    <a:prstClr val="white"/>
                  </a:solidFill>
                </a:rPr>
                <a:t>Domeinarchitect</a:t>
              </a:r>
              <a:endParaRPr sz="1200" dirty="0" smtClean="0">
                <a:solidFill>
                  <a:prstClr val="white"/>
                </a:solidFill>
              </a:endParaRPr>
            </a:p>
          </p:txBody>
        </p:sp>
        <p:sp>
          <p:nvSpPr>
            <p:cNvPr id="4" name="Ondertitel 5"/>
            <p:cNvSpPr txBox="1">
              <a:spLocks/>
            </p:cNvSpPr>
            <p:nvPr/>
          </p:nvSpPr>
          <p:spPr>
            <a:xfrm>
              <a:off x="5712699" y="4653136"/>
              <a:ext cx="1111021" cy="1656185"/>
            </a:xfrm>
            <a:prstGeom prst="rect">
              <a:avLst/>
            </a:prstGeom>
          </p:spPr>
          <p:txBody>
            <a:bodyPr vert="horz" wrap="square"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nl-NL" sz="1800" kern="1200" dirty="0">
                  <a:solidFill>
                    <a:srgbClr val="007BC7"/>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nl-NL" sz="1800" kern="120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nl-NL" sz="1800" kern="120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nl-NL" sz="1800" kern="120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nl-NL"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spcAft>
                  <a:spcPct val="0"/>
                </a:spcAft>
                <a:buNone/>
              </a:pPr>
              <a:endParaRPr sz="1200" dirty="0">
                <a:solidFill>
                  <a:prstClr val="white"/>
                </a:solidFill>
              </a:endParaRPr>
            </a:p>
            <a:p>
              <a:pPr marL="0" indent="0" fontAlgn="base">
                <a:spcAft>
                  <a:spcPct val="0"/>
                </a:spcAft>
                <a:buNone/>
              </a:pPr>
              <a:endParaRPr sz="1200" dirty="0">
                <a:solidFill>
                  <a:prstClr val="white"/>
                </a:solidFill>
              </a:endParaRPr>
            </a:p>
            <a:p>
              <a:pPr marL="0" indent="0" fontAlgn="base">
                <a:spcAft>
                  <a:spcPct val="0"/>
                </a:spcAft>
                <a:buNone/>
              </a:pPr>
              <a:r>
                <a:rPr sz="1200" b="1" dirty="0">
                  <a:solidFill>
                    <a:prstClr val="white"/>
                  </a:solidFill>
                </a:rPr>
                <a:t>Versie</a:t>
              </a:r>
            </a:p>
            <a:p>
              <a:pPr marL="0" indent="0" fontAlgn="base">
                <a:spcAft>
                  <a:spcPct val="0"/>
                </a:spcAft>
                <a:buNone/>
              </a:pPr>
              <a:r>
                <a:rPr sz="1200" dirty="0" smtClean="0">
                  <a:solidFill>
                    <a:prstClr val="white"/>
                  </a:solidFill>
                </a:rPr>
                <a:t>1.0</a:t>
              </a:r>
              <a:endParaRPr sz="1200" dirty="0">
                <a:solidFill>
                  <a:prstClr val="white"/>
                </a:solidFill>
              </a:endParaRPr>
            </a:p>
          </p:txBody>
        </p:sp>
      </p:grpSp>
      <p:pic>
        <p:nvPicPr>
          <p:cNvPr id="7" name="Picture 390"/>
          <p:cNvPicPr/>
          <p:nvPr/>
        </p:nvPicPr>
        <p:blipFill>
          <a:blip r:embed="rId3" cstate="print">
            <a:extLst>
              <a:ext uri="{28A0092B-C50C-407E-A947-70E740481C1C}">
                <a14:useLocalDpi xmlns:a14="http://schemas.microsoft.com/office/drawing/2010/main" val="0"/>
              </a:ext>
            </a:extLst>
          </a:blip>
          <a:stretch>
            <a:fillRect/>
          </a:stretch>
        </p:blipFill>
        <p:spPr>
          <a:xfrm>
            <a:off x="9144" y="2363724"/>
            <a:ext cx="4562856" cy="2130552"/>
          </a:xfrm>
          <a:prstGeom prst="rect">
            <a:avLst/>
          </a:prstGeom>
        </p:spPr>
      </p:pic>
    </p:spTree>
    <p:extLst>
      <p:ext uri="{BB962C8B-B14F-4D97-AF65-F5344CB8AC3E}">
        <p14:creationId xmlns:p14="http://schemas.microsoft.com/office/powerpoint/2010/main" val="5392477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nl-NL" dirty="0" smtClean="0"/>
              <a:t>Digitaal Stelsel Omgevingswet</a:t>
            </a:r>
            <a:endParaRPr lang="nl-NL" dirty="0"/>
          </a:p>
        </p:txBody>
      </p:sp>
      <p:sp>
        <p:nvSpPr>
          <p:cNvPr id="3" name="Title 2"/>
          <p:cNvSpPr>
            <a:spLocks noGrp="1"/>
          </p:cNvSpPr>
          <p:nvPr>
            <p:ph type="title"/>
          </p:nvPr>
        </p:nvSpPr>
        <p:spPr/>
        <p:txBody>
          <a:bodyPr/>
          <a:lstStyle/>
          <a:p>
            <a:r>
              <a:rPr lang="nl-NL" sz="2800" dirty="0" smtClean="0"/>
              <a:t>Werken onder architectuur</a:t>
            </a:r>
            <a:endParaRPr lang="nl-NL" sz="2800" dirty="0"/>
          </a:p>
        </p:txBody>
      </p:sp>
      <p:sp>
        <p:nvSpPr>
          <p:cNvPr id="4" name="Content Placeholder 3"/>
          <p:cNvSpPr>
            <a:spLocks noGrp="1"/>
          </p:cNvSpPr>
          <p:nvPr>
            <p:ph sz="half" idx="1"/>
          </p:nvPr>
        </p:nvSpPr>
        <p:spPr>
          <a:xfrm>
            <a:off x="349624" y="2146299"/>
            <a:ext cx="6239436" cy="3926901"/>
          </a:xfrm>
        </p:spPr>
        <p:txBody>
          <a:bodyPr/>
          <a:lstStyle/>
          <a:p>
            <a:pPr marL="0" indent="0"/>
            <a:r>
              <a:rPr lang="nl-NL" sz="2000" b="1" dirty="0"/>
              <a:t>De </a:t>
            </a:r>
            <a:r>
              <a:rPr lang="nl-NL" sz="2000" b="1" dirty="0" smtClean="0"/>
              <a:t>API- en URI-strategie als kaders:</a:t>
            </a:r>
          </a:p>
          <a:p>
            <a:pPr marL="0" indent="0"/>
            <a:endParaRPr lang="nl-NL" sz="2000" dirty="0" smtClean="0"/>
          </a:p>
          <a:p>
            <a:pPr marL="342900" indent="-342900">
              <a:buFont typeface="Arial" panose="020B0604020202020204" pitchFamily="34" charset="0"/>
              <a:buChar char="•"/>
            </a:pPr>
            <a:r>
              <a:rPr lang="nl-NL" sz="2000" dirty="0" smtClean="0"/>
              <a:t>Dit </a:t>
            </a:r>
            <a:r>
              <a:rPr lang="nl-NL" sz="2000" dirty="0"/>
              <a:t>betekent dat stelselcomponenten </a:t>
            </a:r>
            <a:r>
              <a:rPr lang="nl-NL" sz="2000" dirty="0" smtClean="0"/>
              <a:t/>
            </a:r>
            <a:br>
              <a:rPr lang="nl-NL" sz="2000" dirty="0" smtClean="0"/>
            </a:br>
            <a:r>
              <a:rPr lang="nl-NL" sz="2000" dirty="0" smtClean="0"/>
              <a:t>bij het </a:t>
            </a:r>
            <a:r>
              <a:rPr lang="nl-NL" sz="2000" dirty="0"/>
              <a:t>publiceren van URI's geacht </a:t>
            </a:r>
            <a:r>
              <a:rPr lang="nl-NL" sz="2000" dirty="0" smtClean="0"/>
              <a:t/>
            </a:r>
            <a:br>
              <a:rPr lang="nl-NL" sz="2000" dirty="0" smtClean="0"/>
            </a:br>
            <a:r>
              <a:rPr lang="nl-NL" sz="2000" dirty="0" smtClean="0"/>
              <a:t>worden </a:t>
            </a:r>
            <a:r>
              <a:rPr lang="nl-NL" sz="2000" dirty="0"/>
              <a:t>zich te houden aan </a:t>
            </a:r>
            <a:r>
              <a:rPr lang="nl-NL" sz="2000" dirty="0" smtClean="0"/>
              <a:t/>
            </a:r>
            <a:br>
              <a:rPr lang="nl-NL" sz="2000" dirty="0" smtClean="0"/>
            </a:br>
            <a:r>
              <a:rPr lang="nl-NL" sz="2000" dirty="0" smtClean="0"/>
              <a:t>de API- en URI-strategie. </a:t>
            </a:r>
          </a:p>
          <a:p>
            <a:pPr marL="342900" indent="-342900">
              <a:buFont typeface="Arial" panose="020B0604020202020204" pitchFamily="34" charset="0"/>
              <a:buChar char="•"/>
            </a:pPr>
            <a:endParaRPr lang="nl-NL" sz="2000" dirty="0" smtClean="0"/>
          </a:p>
          <a:p>
            <a:pPr marL="342900" indent="-342900">
              <a:buFont typeface="Arial" panose="020B0604020202020204" pitchFamily="34" charset="0"/>
              <a:buChar char="•"/>
            </a:pPr>
            <a:r>
              <a:rPr lang="nl-NL" sz="2000" dirty="0" smtClean="0"/>
              <a:t>Hierop is het “pas-toe-of-leg-uit” </a:t>
            </a:r>
            <a:br>
              <a:rPr lang="nl-NL" sz="2000" dirty="0" smtClean="0"/>
            </a:br>
            <a:r>
              <a:rPr lang="nl-NL" sz="2000" dirty="0" smtClean="0"/>
              <a:t>principe ook van </a:t>
            </a:r>
            <a:r>
              <a:rPr lang="nl-NL" sz="2000" dirty="0"/>
              <a:t>toepassing. </a:t>
            </a:r>
          </a:p>
        </p:txBody>
      </p:sp>
      <p:sp>
        <p:nvSpPr>
          <p:cNvPr id="5" name="Footer Placeholder 4"/>
          <p:cNvSpPr>
            <a:spLocks noGrp="1"/>
          </p:cNvSpPr>
          <p:nvPr>
            <p:ph type="ftr" sz="quarter" idx="10"/>
          </p:nvPr>
        </p:nvSpPr>
        <p:spPr/>
        <p:txBody>
          <a:bodyPr/>
          <a:lstStyle/>
          <a:p>
            <a:pPr>
              <a:defRPr/>
            </a:pPr>
            <a:endParaRPr lang="nl-NL" dirty="0">
              <a:solidFill>
                <a:prstClr val="black"/>
              </a:solidFill>
            </a:endParaRPr>
          </a:p>
        </p:txBody>
      </p:sp>
      <p:sp>
        <p:nvSpPr>
          <p:cNvPr id="6" name="Date Placeholder 5"/>
          <p:cNvSpPr>
            <a:spLocks noGrp="1"/>
          </p:cNvSpPr>
          <p:nvPr>
            <p:ph type="dt" sz="half" idx="11"/>
          </p:nvPr>
        </p:nvSpPr>
        <p:spPr/>
        <p:txBody>
          <a:bodyPr/>
          <a:lstStyle/>
          <a:p>
            <a:pPr>
              <a:defRPr/>
            </a:pPr>
            <a:endParaRPr lang="nl-NL" dirty="0">
              <a:solidFill>
                <a:prstClr val="black"/>
              </a:solidFill>
            </a:endParaRPr>
          </a:p>
        </p:txBody>
      </p:sp>
      <p:pic>
        <p:nvPicPr>
          <p:cNvPr id="14" name="Picture 13"/>
          <p:cNvPicPr>
            <a:picLocks noChangeAspect="1"/>
          </p:cNvPicPr>
          <p:nvPr/>
        </p:nvPicPr>
        <p:blipFill>
          <a:blip r:embed="rId2"/>
          <a:stretch>
            <a:fillRect/>
          </a:stretch>
        </p:blipFill>
        <p:spPr>
          <a:xfrm>
            <a:off x="5621397" y="1894974"/>
            <a:ext cx="3056438" cy="432133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23398165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nl-NL" dirty="0" smtClean="0"/>
              <a:t>API-strategie (Inleiding)</a:t>
            </a:r>
            <a:endParaRPr lang="nl-NL" dirty="0"/>
          </a:p>
        </p:txBody>
      </p:sp>
      <p:sp>
        <p:nvSpPr>
          <p:cNvPr id="3" name="Title 2"/>
          <p:cNvSpPr>
            <a:spLocks noGrp="1"/>
          </p:cNvSpPr>
          <p:nvPr>
            <p:ph type="title"/>
          </p:nvPr>
        </p:nvSpPr>
        <p:spPr/>
        <p:txBody>
          <a:bodyPr/>
          <a:lstStyle/>
          <a:p>
            <a:r>
              <a:rPr lang="nl-NL" sz="2800" dirty="0"/>
              <a:t>DSO </a:t>
            </a:r>
            <a:r>
              <a:rPr lang="nl-NL" sz="2800" dirty="0" smtClean="0"/>
              <a:t>kaders voor API’s</a:t>
            </a:r>
            <a:endParaRPr lang="nl-NL" sz="2800" dirty="0"/>
          </a:p>
        </p:txBody>
      </p:sp>
      <p:sp>
        <p:nvSpPr>
          <p:cNvPr id="4" name="Content Placeholder 3"/>
          <p:cNvSpPr>
            <a:spLocks noGrp="1"/>
          </p:cNvSpPr>
          <p:nvPr>
            <p:ph sz="half" idx="1"/>
          </p:nvPr>
        </p:nvSpPr>
        <p:spPr>
          <a:xfrm>
            <a:off x="349624" y="2204864"/>
            <a:ext cx="4150658" cy="3868336"/>
          </a:xfrm>
        </p:spPr>
        <p:txBody>
          <a:bodyPr/>
          <a:lstStyle/>
          <a:p>
            <a:pPr marL="0" indent="0"/>
            <a:r>
              <a:rPr lang="nl-NL" sz="2000" dirty="0"/>
              <a:t>Met de API-strategie voor het DSO </a:t>
            </a:r>
            <a:r>
              <a:rPr lang="nl-NL" sz="2000" dirty="0" smtClean="0"/>
              <a:t>worden </a:t>
            </a:r>
            <a:r>
              <a:rPr lang="nl-NL" sz="2000" b="1" dirty="0" smtClean="0"/>
              <a:t>alle services </a:t>
            </a:r>
            <a:r>
              <a:rPr lang="nl-NL" sz="2000" dirty="0" smtClean="0"/>
              <a:t>op </a:t>
            </a:r>
            <a:r>
              <a:rPr lang="nl-NL" sz="2000" dirty="0"/>
              <a:t>een </a:t>
            </a:r>
            <a:r>
              <a:rPr lang="nl-NL" sz="2000" dirty="0" smtClean="0"/>
              <a:t>consistente </a:t>
            </a:r>
            <a:r>
              <a:rPr lang="nl-NL" sz="2000" dirty="0"/>
              <a:t>en </a:t>
            </a:r>
            <a:r>
              <a:rPr lang="nl-NL" sz="2000" dirty="0" smtClean="0"/>
              <a:t>uniforme manier via API’s aangeboden</a:t>
            </a:r>
            <a:r>
              <a:rPr lang="nl-NL" sz="2000" dirty="0"/>
              <a:t>. </a:t>
            </a:r>
            <a:endParaRPr lang="nl-NL" sz="2000" dirty="0" smtClean="0"/>
          </a:p>
          <a:p>
            <a:pPr marL="0" indent="0"/>
            <a:endParaRPr lang="nl-NL" sz="2000" dirty="0"/>
          </a:p>
          <a:p>
            <a:pPr marL="0" indent="0"/>
            <a:r>
              <a:rPr lang="nl-NL" sz="2000" b="1" dirty="0"/>
              <a:t>Resultaat</a:t>
            </a:r>
          </a:p>
          <a:p>
            <a:pPr marL="0" indent="0"/>
            <a:r>
              <a:rPr lang="nl-NL" sz="2000" dirty="0" smtClean="0"/>
              <a:t>Een goed API-ontwerp</a:t>
            </a:r>
            <a:r>
              <a:rPr lang="nl-NL" sz="2000" dirty="0"/>
              <a:t>, herkenbaarheid over API’s heen, </a:t>
            </a:r>
            <a:r>
              <a:rPr lang="nl-NL" sz="2000" dirty="0" smtClean="0"/>
              <a:t>gebruik van (defacto) </a:t>
            </a:r>
            <a:r>
              <a:rPr lang="nl-NL" sz="2000" dirty="0"/>
              <a:t>standaarden en goede documentatie.</a:t>
            </a:r>
          </a:p>
        </p:txBody>
      </p:sp>
      <p:sp>
        <p:nvSpPr>
          <p:cNvPr id="5" name="Footer Placeholder 4"/>
          <p:cNvSpPr>
            <a:spLocks noGrp="1"/>
          </p:cNvSpPr>
          <p:nvPr>
            <p:ph type="ftr" sz="quarter" idx="10"/>
          </p:nvPr>
        </p:nvSpPr>
        <p:spPr/>
        <p:txBody>
          <a:bodyPr/>
          <a:lstStyle/>
          <a:p>
            <a:pPr>
              <a:defRPr/>
            </a:pPr>
            <a:endParaRPr lang="nl-NL" dirty="0">
              <a:solidFill>
                <a:prstClr val="black"/>
              </a:solidFill>
            </a:endParaRPr>
          </a:p>
        </p:txBody>
      </p:sp>
      <p:sp>
        <p:nvSpPr>
          <p:cNvPr id="6" name="Date Placeholder 5"/>
          <p:cNvSpPr>
            <a:spLocks noGrp="1"/>
          </p:cNvSpPr>
          <p:nvPr>
            <p:ph type="dt" sz="half" idx="11"/>
          </p:nvPr>
        </p:nvSpPr>
        <p:spPr/>
        <p:txBody>
          <a:bodyPr/>
          <a:lstStyle/>
          <a:p>
            <a:pPr>
              <a:defRPr/>
            </a:pPr>
            <a:endParaRPr lang="nl-NL" dirty="0">
              <a:solidFill>
                <a:prstClr val="black"/>
              </a:solidFill>
            </a:endParaRPr>
          </a:p>
        </p:txBody>
      </p:sp>
      <p:pic>
        <p:nvPicPr>
          <p:cNvPr id="7" name="Picture 6"/>
          <p:cNvPicPr>
            <a:picLocks noChangeAspect="1"/>
          </p:cNvPicPr>
          <p:nvPr/>
        </p:nvPicPr>
        <p:blipFill rotWithShape="1">
          <a:blip r:embed="rId2"/>
          <a:srcRect t="585" b="1"/>
          <a:stretch/>
        </p:blipFill>
        <p:spPr>
          <a:xfrm>
            <a:off x="4852845" y="725717"/>
            <a:ext cx="3705510" cy="522266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2946457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nl-NL" dirty="0" smtClean="0"/>
              <a:t>API-strategie (2.1)</a:t>
            </a:r>
            <a:endParaRPr lang="nl-NL" dirty="0"/>
          </a:p>
        </p:txBody>
      </p:sp>
      <p:sp>
        <p:nvSpPr>
          <p:cNvPr id="3" name="Title 2"/>
          <p:cNvSpPr>
            <a:spLocks noGrp="1"/>
          </p:cNvSpPr>
          <p:nvPr>
            <p:ph type="title"/>
          </p:nvPr>
        </p:nvSpPr>
        <p:spPr/>
        <p:txBody>
          <a:bodyPr/>
          <a:lstStyle/>
          <a:p>
            <a:r>
              <a:rPr lang="nl-NL" sz="2800" dirty="0"/>
              <a:t>Context </a:t>
            </a:r>
            <a:r>
              <a:rPr lang="nl-NL" sz="2800" dirty="0" smtClean="0"/>
              <a:t>(Visie op DSO)</a:t>
            </a:r>
            <a:endParaRPr lang="nl-NL" sz="2800" dirty="0"/>
          </a:p>
        </p:txBody>
      </p:sp>
      <p:pic>
        <p:nvPicPr>
          <p:cNvPr id="8" name="Content Placeholder 7"/>
          <p:cNvPicPr>
            <a:picLocks noGrp="1" noChangeAspect="1"/>
          </p:cNvPicPr>
          <p:nvPr>
            <p:ph sz="half" idx="1"/>
          </p:nvPr>
        </p:nvPicPr>
        <p:blipFill>
          <a:blip r:embed="rId2"/>
          <a:stretch>
            <a:fillRect/>
          </a:stretch>
        </p:blipFill>
        <p:spPr>
          <a:xfrm>
            <a:off x="341065" y="3980754"/>
            <a:ext cx="8407400" cy="2079640"/>
          </a:xfrm>
          <a:prstGeom prst="rect">
            <a:avLst/>
          </a:prstGeom>
        </p:spPr>
      </p:pic>
      <p:sp>
        <p:nvSpPr>
          <p:cNvPr id="5" name="Footer Placeholder 4"/>
          <p:cNvSpPr>
            <a:spLocks noGrp="1"/>
          </p:cNvSpPr>
          <p:nvPr>
            <p:ph type="ftr" sz="quarter" idx="10"/>
          </p:nvPr>
        </p:nvSpPr>
        <p:spPr/>
        <p:txBody>
          <a:bodyPr/>
          <a:lstStyle/>
          <a:p>
            <a:pPr>
              <a:defRPr/>
            </a:pPr>
            <a:endParaRPr lang="nl-NL" dirty="0">
              <a:solidFill>
                <a:prstClr val="black"/>
              </a:solidFill>
            </a:endParaRPr>
          </a:p>
        </p:txBody>
      </p:sp>
      <p:sp>
        <p:nvSpPr>
          <p:cNvPr id="6" name="Date Placeholder 5"/>
          <p:cNvSpPr>
            <a:spLocks noGrp="1"/>
          </p:cNvSpPr>
          <p:nvPr>
            <p:ph type="dt" sz="half" idx="11"/>
          </p:nvPr>
        </p:nvSpPr>
        <p:spPr/>
        <p:txBody>
          <a:bodyPr/>
          <a:lstStyle/>
          <a:p>
            <a:pPr>
              <a:defRPr/>
            </a:pPr>
            <a:endParaRPr lang="nl-NL" dirty="0">
              <a:solidFill>
                <a:prstClr val="black"/>
              </a:solidFill>
            </a:endParaRPr>
          </a:p>
        </p:txBody>
      </p:sp>
      <p:sp>
        <p:nvSpPr>
          <p:cNvPr id="7" name="Rectangle 6"/>
          <p:cNvSpPr/>
          <p:nvPr/>
        </p:nvSpPr>
        <p:spPr>
          <a:xfrm>
            <a:off x="342000" y="1864659"/>
            <a:ext cx="8406465" cy="151503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200" i="1" dirty="0">
                <a:solidFill>
                  <a:schemeClr val="bg1">
                    <a:lumMod val="50000"/>
                  </a:schemeClr>
                </a:solidFill>
              </a:rPr>
              <a:t>Het DSO is een </a:t>
            </a:r>
            <a:r>
              <a:rPr lang="nl-NL" sz="1200" b="1" i="1" dirty="0">
                <a:solidFill>
                  <a:schemeClr val="bg1">
                    <a:lumMod val="50000"/>
                  </a:schemeClr>
                </a:solidFill>
              </a:rPr>
              <a:t>samenhangend stelsel van digitale voorzieningen</a:t>
            </a:r>
            <a:r>
              <a:rPr lang="nl-NL" sz="1200" i="1" dirty="0">
                <a:solidFill>
                  <a:schemeClr val="bg1">
                    <a:lumMod val="50000"/>
                  </a:schemeClr>
                </a:solidFill>
              </a:rPr>
              <a:t>. Het stelsel is gericht op het leveren van gebruikerstoepassingen en kwalitatief hoogwaardige gegevens en informatie die de processen van de Omgevingswet ondersteunen. Het staat in verbinding met haar omgeving; via gebruikerstoepassingen met eindgebruikers, met bronhouders (vaak bevoegd gezagen), met de Generieke Digitale Infrastructuur (GDI) en met andere afnemers (open koppelvlakken). Het stelsel is robuust wat betreft veilig en permanent gebruik. Het is open in het </a:t>
            </a:r>
            <a:r>
              <a:rPr lang="nl-NL" sz="1200" b="1" i="1" dirty="0">
                <a:solidFill>
                  <a:schemeClr val="bg1">
                    <a:lumMod val="50000"/>
                  </a:schemeClr>
                </a:solidFill>
              </a:rPr>
              <a:t>kunnen benutten </a:t>
            </a:r>
            <a:r>
              <a:rPr lang="nl-NL" sz="1200" b="1" i="1" dirty="0" smtClean="0">
                <a:solidFill>
                  <a:schemeClr val="bg1">
                    <a:lumMod val="50000"/>
                  </a:schemeClr>
                </a:solidFill>
              </a:rPr>
              <a:t>van gegevens </a:t>
            </a:r>
            <a:br>
              <a:rPr lang="nl-NL" sz="1200" b="1" i="1" dirty="0" smtClean="0">
                <a:solidFill>
                  <a:schemeClr val="bg1">
                    <a:lumMod val="50000"/>
                  </a:schemeClr>
                </a:solidFill>
              </a:rPr>
            </a:br>
            <a:r>
              <a:rPr lang="nl-NL" sz="1200" b="1" i="1" dirty="0" smtClean="0">
                <a:solidFill>
                  <a:schemeClr val="bg1">
                    <a:lumMod val="50000"/>
                  </a:schemeClr>
                </a:solidFill>
              </a:rPr>
              <a:t>(open data) </a:t>
            </a:r>
            <a:r>
              <a:rPr lang="nl-NL" sz="1200" b="1" i="1" dirty="0">
                <a:solidFill>
                  <a:schemeClr val="bg1">
                    <a:lumMod val="50000"/>
                  </a:schemeClr>
                </a:solidFill>
              </a:rPr>
              <a:t>en koppelvlakken (web services en API’s) door een ieder</a:t>
            </a:r>
            <a:r>
              <a:rPr lang="nl-NL" sz="1200" i="1" dirty="0">
                <a:solidFill>
                  <a:schemeClr val="bg1">
                    <a:lumMod val="50000"/>
                  </a:schemeClr>
                </a:solidFill>
              </a:rPr>
              <a:t>. </a:t>
            </a:r>
            <a:endParaRPr lang="nl-NL" sz="1200" dirty="0">
              <a:solidFill>
                <a:schemeClr val="bg1">
                  <a:lumMod val="50000"/>
                </a:schemeClr>
              </a:solidFill>
            </a:endParaRPr>
          </a:p>
        </p:txBody>
      </p:sp>
      <p:sp>
        <p:nvSpPr>
          <p:cNvPr id="9" name="Down Arrow 8"/>
          <p:cNvSpPr/>
          <p:nvPr/>
        </p:nvSpPr>
        <p:spPr>
          <a:xfrm>
            <a:off x="4141353" y="3491753"/>
            <a:ext cx="403412" cy="37694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extBox 3"/>
          <p:cNvSpPr txBox="1"/>
          <p:nvPr/>
        </p:nvSpPr>
        <p:spPr>
          <a:xfrm>
            <a:off x="4544765" y="3499363"/>
            <a:ext cx="2379177" cy="369332"/>
          </a:xfrm>
          <a:prstGeom prst="rect">
            <a:avLst/>
          </a:prstGeom>
          <a:noFill/>
        </p:spPr>
        <p:txBody>
          <a:bodyPr wrap="none" rtlCol="0">
            <a:spAutoFit/>
          </a:bodyPr>
          <a:lstStyle/>
          <a:p>
            <a:r>
              <a:rPr lang="nl-NL" dirty="0" smtClean="0"/>
              <a:t>Hoofdprincipe DSO</a:t>
            </a:r>
            <a:endParaRPr lang="nl-NL" dirty="0"/>
          </a:p>
        </p:txBody>
      </p:sp>
    </p:spTree>
    <p:extLst>
      <p:ext uri="{BB962C8B-B14F-4D97-AF65-F5344CB8AC3E}">
        <p14:creationId xmlns:p14="http://schemas.microsoft.com/office/powerpoint/2010/main" val="26862145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nl-NL" dirty="0" smtClean="0"/>
              <a:t>API-strategie (2.2)</a:t>
            </a:r>
            <a:endParaRPr lang="nl-NL" dirty="0"/>
          </a:p>
        </p:txBody>
      </p:sp>
      <p:sp>
        <p:nvSpPr>
          <p:cNvPr id="3" name="Title 2"/>
          <p:cNvSpPr>
            <a:spLocks noGrp="1"/>
          </p:cNvSpPr>
          <p:nvPr>
            <p:ph type="title"/>
          </p:nvPr>
        </p:nvSpPr>
        <p:spPr/>
        <p:txBody>
          <a:bodyPr/>
          <a:lstStyle/>
          <a:p>
            <a:r>
              <a:rPr lang="nl-NL" sz="2800" dirty="0"/>
              <a:t>Open stelsel voor </a:t>
            </a:r>
            <a:r>
              <a:rPr lang="nl-NL" sz="2800" dirty="0" smtClean="0"/>
              <a:t>derden</a:t>
            </a:r>
            <a:br>
              <a:rPr lang="nl-NL" sz="2800" dirty="0" smtClean="0"/>
            </a:br>
            <a:r>
              <a:rPr lang="nl-NL" sz="2000" dirty="0">
                <a:solidFill>
                  <a:srgbClr val="000000"/>
                </a:solidFill>
              </a:rPr>
              <a:t>Het DSO wordt ontwikkeld als “open stelsel</a:t>
            </a:r>
            <a:r>
              <a:rPr lang="nl-NL" sz="2000" dirty="0" smtClean="0">
                <a:solidFill>
                  <a:srgbClr val="000000"/>
                </a:solidFill>
              </a:rPr>
              <a:t>”. </a:t>
            </a:r>
            <a:r>
              <a:rPr lang="nl-NL" sz="2800" dirty="0"/>
              <a:t/>
            </a:r>
            <a:br>
              <a:rPr lang="nl-NL" sz="2800" dirty="0"/>
            </a:br>
            <a:r>
              <a:rPr lang="nl-NL" sz="2800" dirty="0" smtClean="0"/>
              <a:t> </a:t>
            </a:r>
            <a:r>
              <a:rPr lang="nl-NL" dirty="0"/>
              <a:t/>
            </a:r>
            <a:br>
              <a:rPr lang="nl-NL" dirty="0"/>
            </a:br>
            <a:endParaRPr lang="nl-NL" dirty="0"/>
          </a:p>
        </p:txBody>
      </p:sp>
      <p:pic>
        <p:nvPicPr>
          <p:cNvPr id="7" name="Content Placeholder 6"/>
          <p:cNvPicPr>
            <a:picLocks noGrp="1" noChangeAspect="1"/>
          </p:cNvPicPr>
          <p:nvPr>
            <p:ph sz="half" idx="1"/>
          </p:nvPr>
        </p:nvPicPr>
        <p:blipFill>
          <a:blip r:embed="rId2"/>
          <a:stretch>
            <a:fillRect/>
          </a:stretch>
        </p:blipFill>
        <p:spPr>
          <a:xfrm>
            <a:off x="413718" y="2263206"/>
            <a:ext cx="5679283" cy="3868737"/>
          </a:xfrm>
          <a:prstGeom prst="rect">
            <a:avLst/>
          </a:prstGeom>
        </p:spPr>
      </p:pic>
      <p:sp>
        <p:nvSpPr>
          <p:cNvPr id="5" name="Footer Placeholder 4"/>
          <p:cNvSpPr>
            <a:spLocks noGrp="1"/>
          </p:cNvSpPr>
          <p:nvPr>
            <p:ph type="ftr" sz="quarter" idx="10"/>
          </p:nvPr>
        </p:nvSpPr>
        <p:spPr/>
        <p:txBody>
          <a:bodyPr/>
          <a:lstStyle/>
          <a:p>
            <a:pPr>
              <a:defRPr/>
            </a:pPr>
            <a:endParaRPr lang="nl-NL" dirty="0">
              <a:solidFill>
                <a:prstClr val="black"/>
              </a:solidFill>
            </a:endParaRPr>
          </a:p>
        </p:txBody>
      </p:sp>
      <p:sp>
        <p:nvSpPr>
          <p:cNvPr id="6" name="Date Placeholder 5"/>
          <p:cNvSpPr>
            <a:spLocks noGrp="1"/>
          </p:cNvSpPr>
          <p:nvPr>
            <p:ph type="dt" sz="half" idx="11"/>
          </p:nvPr>
        </p:nvSpPr>
        <p:spPr/>
        <p:txBody>
          <a:bodyPr/>
          <a:lstStyle/>
          <a:p>
            <a:pPr>
              <a:defRPr/>
            </a:pPr>
            <a:endParaRPr lang="nl-NL" dirty="0">
              <a:solidFill>
                <a:prstClr val="black"/>
              </a:solidFill>
            </a:endParaRPr>
          </a:p>
        </p:txBody>
      </p:sp>
    </p:spTree>
    <p:extLst>
      <p:ext uri="{BB962C8B-B14F-4D97-AF65-F5344CB8AC3E}">
        <p14:creationId xmlns:p14="http://schemas.microsoft.com/office/powerpoint/2010/main" val="29645516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nl-NL" dirty="0" smtClean="0"/>
              <a:t>API-strategie (2.6)</a:t>
            </a:r>
            <a:endParaRPr lang="nl-NL" dirty="0"/>
          </a:p>
        </p:txBody>
      </p:sp>
      <p:sp>
        <p:nvSpPr>
          <p:cNvPr id="3" name="Title 2"/>
          <p:cNvSpPr>
            <a:spLocks noGrp="1"/>
          </p:cNvSpPr>
          <p:nvPr>
            <p:ph type="title"/>
          </p:nvPr>
        </p:nvSpPr>
        <p:spPr/>
        <p:txBody>
          <a:bodyPr/>
          <a:lstStyle/>
          <a:p>
            <a:r>
              <a:rPr lang="nl-NL" sz="2800" dirty="0" smtClean="0"/>
              <a:t>Standaardisatie (focus)</a:t>
            </a:r>
            <a:br>
              <a:rPr lang="nl-NL" sz="2800" dirty="0" smtClean="0"/>
            </a:br>
            <a:r>
              <a:rPr lang="nl-NL" sz="2800" dirty="0"/>
              <a:t/>
            </a:r>
            <a:br>
              <a:rPr lang="nl-NL" sz="2800" dirty="0"/>
            </a:br>
            <a:r>
              <a:rPr lang="nl-NL" sz="2800" dirty="0" smtClean="0"/>
              <a:t> </a:t>
            </a:r>
            <a:r>
              <a:rPr lang="nl-NL" dirty="0"/>
              <a:t/>
            </a:r>
            <a:br>
              <a:rPr lang="nl-NL" dirty="0"/>
            </a:br>
            <a:endParaRPr lang="nl-NL" dirty="0"/>
          </a:p>
        </p:txBody>
      </p:sp>
      <p:sp>
        <p:nvSpPr>
          <p:cNvPr id="5" name="Footer Placeholder 4"/>
          <p:cNvSpPr>
            <a:spLocks noGrp="1"/>
          </p:cNvSpPr>
          <p:nvPr>
            <p:ph type="ftr" sz="quarter" idx="10"/>
          </p:nvPr>
        </p:nvSpPr>
        <p:spPr/>
        <p:txBody>
          <a:bodyPr/>
          <a:lstStyle/>
          <a:p>
            <a:pPr>
              <a:defRPr/>
            </a:pPr>
            <a:endParaRPr lang="nl-NL" dirty="0">
              <a:solidFill>
                <a:prstClr val="black"/>
              </a:solidFill>
            </a:endParaRPr>
          </a:p>
        </p:txBody>
      </p:sp>
      <p:sp>
        <p:nvSpPr>
          <p:cNvPr id="6" name="Date Placeholder 5"/>
          <p:cNvSpPr>
            <a:spLocks noGrp="1"/>
          </p:cNvSpPr>
          <p:nvPr>
            <p:ph type="dt" sz="half" idx="11"/>
          </p:nvPr>
        </p:nvSpPr>
        <p:spPr/>
        <p:txBody>
          <a:bodyPr/>
          <a:lstStyle/>
          <a:p>
            <a:pPr>
              <a:defRPr/>
            </a:pPr>
            <a:endParaRPr lang="nl-NL" dirty="0">
              <a:solidFill>
                <a:prstClr val="black"/>
              </a:solidFill>
            </a:endParaRPr>
          </a:p>
        </p:txBody>
      </p:sp>
      <p:pic>
        <p:nvPicPr>
          <p:cNvPr id="8" name="Content Placeholder 7"/>
          <p:cNvPicPr>
            <a:picLocks noGrp="1" noChangeAspect="1"/>
          </p:cNvPicPr>
          <p:nvPr>
            <p:ph sz="half" idx="1"/>
          </p:nvPr>
        </p:nvPicPr>
        <p:blipFill rotWithShape="1">
          <a:blip r:embed="rId2"/>
          <a:srcRect t="11941"/>
          <a:stretch/>
        </p:blipFill>
        <p:spPr>
          <a:xfrm>
            <a:off x="290492" y="2227729"/>
            <a:ext cx="8007017" cy="3406775"/>
          </a:xfrm>
          <a:prstGeom prst="rect">
            <a:avLst/>
          </a:prstGeom>
        </p:spPr>
      </p:pic>
    </p:spTree>
    <p:extLst>
      <p:ext uri="{BB962C8B-B14F-4D97-AF65-F5344CB8AC3E}">
        <p14:creationId xmlns:p14="http://schemas.microsoft.com/office/powerpoint/2010/main" val="12585435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nl-NL" dirty="0" err="1" smtClean="0"/>
              <a:t>StUF</a:t>
            </a:r>
            <a:r>
              <a:rPr lang="nl-NL" dirty="0" smtClean="0"/>
              <a:t> LVO en API Strategie</a:t>
            </a:r>
            <a:endParaRPr lang="nl-NL" dirty="0"/>
          </a:p>
        </p:txBody>
      </p:sp>
      <p:sp>
        <p:nvSpPr>
          <p:cNvPr id="3" name="Title 2"/>
          <p:cNvSpPr>
            <a:spLocks noGrp="1"/>
          </p:cNvSpPr>
          <p:nvPr>
            <p:ph type="title"/>
          </p:nvPr>
        </p:nvSpPr>
        <p:spPr/>
        <p:txBody>
          <a:bodyPr/>
          <a:lstStyle/>
          <a:p>
            <a:r>
              <a:rPr lang="nl-NL" sz="2800" dirty="0" err="1" smtClean="0"/>
              <a:t>StUF</a:t>
            </a:r>
            <a:r>
              <a:rPr lang="nl-NL" sz="2800" dirty="0" smtClean="0"/>
              <a:t> Landelijke Voorziening Omgevingsloket</a:t>
            </a:r>
            <a:br>
              <a:rPr lang="nl-NL" sz="2800" dirty="0" smtClean="0"/>
            </a:br>
            <a:r>
              <a:rPr lang="nl-NL" sz="2800" dirty="0"/>
              <a:t/>
            </a:r>
            <a:br>
              <a:rPr lang="nl-NL" sz="2800" dirty="0"/>
            </a:br>
            <a:r>
              <a:rPr lang="nl-NL" sz="2800" dirty="0" smtClean="0"/>
              <a:t> </a:t>
            </a:r>
            <a:r>
              <a:rPr lang="nl-NL" dirty="0"/>
              <a:t/>
            </a:r>
            <a:br>
              <a:rPr lang="nl-NL" dirty="0"/>
            </a:br>
            <a:endParaRPr lang="nl-NL" dirty="0"/>
          </a:p>
        </p:txBody>
      </p:sp>
      <p:sp>
        <p:nvSpPr>
          <p:cNvPr id="5" name="Footer Placeholder 4"/>
          <p:cNvSpPr>
            <a:spLocks noGrp="1"/>
          </p:cNvSpPr>
          <p:nvPr>
            <p:ph type="ftr" sz="quarter" idx="10"/>
          </p:nvPr>
        </p:nvSpPr>
        <p:spPr/>
        <p:txBody>
          <a:bodyPr/>
          <a:lstStyle/>
          <a:p>
            <a:pPr>
              <a:defRPr/>
            </a:pPr>
            <a:endParaRPr lang="nl-NL" dirty="0">
              <a:solidFill>
                <a:prstClr val="black"/>
              </a:solidFill>
            </a:endParaRPr>
          </a:p>
        </p:txBody>
      </p:sp>
      <p:sp>
        <p:nvSpPr>
          <p:cNvPr id="6" name="Date Placeholder 5"/>
          <p:cNvSpPr>
            <a:spLocks noGrp="1"/>
          </p:cNvSpPr>
          <p:nvPr>
            <p:ph type="dt" sz="half" idx="11"/>
          </p:nvPr>
        </p:nvSpPr>
        <p:spPr/>
        <p:txBody>
          <a:bodyPr/>
          <a:lstStyle/>
          <a:p>
            <a:pPr>
              <a:defRPr/>
            </a:pPr>
            <a:endParaRPr lang="nl-NL" dirty="0">
              <a:solidFill>
                <a:prstClr val="black"/>
              </a:solidFill>
            </a:endParaRPr>
          </a:p>
        </p:txBody>
      </p:sp>
      <p:sp>
        <p:nvSpPr>
          <p:cNvPr id="4" name="Tijdelijke aanduiding voor inhoud 3"/>
          <p:cNvSpPr>
            <a:spLocks noGrp="1"/>
          </p:cNvSpPr>
          <p:nvPr>
            <p:ph sz="half" idx="1"/>
          </p:nvPr>
        </p:nvSpPr>
        <p:spPr/>
        <p:txBody>
          <a:bodyPr/>
          <a:lstStyle/>
          <a:p>
            <a:r>
              <a:rPr lang="nl-NL" sz="2000" dirty="0" smtClean="0"/>
              <a:t>- Vernieuwing aansluiting zoekend bij ontwikkelingen die KING met RSGB bevragingen aan het inzetten is.</a:t>
            </a:r>
          </a:p>
          <a:p>
            <a:r>
              <a:rPr lang="nl-NL" sz="2000" dirty="0" smtClean="0"/>
              <a:t>- Informatiemodel bevragingen en meldingen op basis van RGBZ en RSGB </a:t>
            </a:r>
            <a:endParaRPr lang="nl-NL" sz="2000" dirty="0"/>
          </a:p>
          <a:p>
            <a:r>
              <a:rPr lang="nl-NL" sz="2000" dirty="0" smtClean="0"/>
              <a:t>- Triggerberichten vanuit Omgevingsloket over </a:t>
            </a:r>
            <a:r>
              <a:rPr lang="nl-NL" sz="2000" dirty="0" err="1" smtClean="0"/>
              <a:t>digikoppeling</a:t>
            </a:r>
            <a:endParaRPr lang="nl-NL" sz="2000" dirty="0"/>
          </a:p>
          <a:p>
            <a:r>
              <a:rPr lang="nl-NL" sz="2000" dirty="0" smtClean="0"/>
              <a:t>- Bevraging vanuit Bevoegd Gezag richting Omgevingsloket met behulp van REST/</a:t>
            </a:r>
            <a:r>
              <a:rPr lang="nl-NL" sz="2000" dirty="0" err="1" smtClean="0"/>
              <a:t>Json</a:t>
            </a:r>
            <a:r>
              <a:rPr lang="nl-NL" sz="2000" dirty="0" smtClean="0"/>
              <a:t> interface.</a:t>
            </a:r>
          </a:p>
          <a:p>
            <a:r>
              <a:rPr lang="nl-NL" sz="2000" dirty="0" smtClean="0"/>
              <a:t>(Geef mij aanvraag/melding gegevens van aanvraagnummer 12345)</a:t>
            </a:r>
            <a:endParaRPr lang="nl-NL" sz="2000" dirty="0"/>
          </a:p>
        </p:txBody>
      </p:sp>
    </p:spTree>
    <p:extLst>
      <p:ext uri="{BB962C8B-B14F-4D97-AF65-F5344CB8AC3E}">
        <p14:creationId xmlns:p14="http://schemas.microsoft.com/office/powerpoint/2010/main" val="38305387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nl-NL" dirty="0" smtClean="0"/>
              <a:t>Afsluiting</a:t>
            </a:r>
            <a:endParaRPr lang="nl-NL" dirty="0"/>
          </a:p>
        </p:txBody>
      </p:sp>
      <p:sp>
        <p:nvSpPr>
          <p:cNvPr id="5" name="Footer Placeholder 4"/>
          <p:cNvSpPr>
            <a:spLocks noGrp="1"/>
          </p:cNvSpPr>
          <p:nvPr>
            <p:ph type="ftr" sz="quarter" idx="10"/>
          </p:nvPr>
        </p:nvSpPr>
        <p:spPr/>
        <p:txBody>
          <a:bodyPr/>
          <a:lstStyle/>
          <a:p>
            <a:pPr>
              <a:defRPr/>
            </a:pPr>
            <a:endParaRPr lang="nl-NL" dirty="0">
              <a:solidFill>
                <a:prstClr val="black"/>
              </a:solidFill>
            </a:endParaRPr>
          </a:p>
        </p:txBody>
      </p:sp>
      <p:sp>
        <p:nvSpPr>
          <p:cNvPr id="6" name="Date Placeholder 5"/>
          <p:cNvSpPr>
            <a:spLocks noGrp="1"/>
          </p:cNvSpPr>
          <p:nvPr>
            <p:ph type="dt" sz="half" idx="11"/>
          </p:nvPr>
        </p:nvSpPr>
        <p:spPr/>
        <p:txBody>
          <a:bodyPr/>
          <a:lstStyle/>
          <a:p>
            <a:pPr>
              <a:defRPr/>
            </a:pPr>
            <a:endParaRPr lang="nl-NL" dirty="0">
              <a:solidFill>
                <a:prstClr val="black"/>
              </a:solidFill>
            </a:endParaRPr>
          </a:p>
        </p:txBody>
      </p:sp>
      <p:sp>
        <p:nvSpPr>
          <p:cNvPr id="10" name="Title 9"/>
          <p:cNvSpPr>
            <a:spLocks noGrp="1"/>
          </p:cNvSpPr>
          <p:nvPr>
            <p:ph type="title"/>
          </p:nvPr>
        </p:nvSpPr>
        <p:spPr/>
        <p:txBody>
          <a:bodyPr/>
          <a:lstStyle/>
          <a:p>
            <a:r>
              <a:rPr lang="nl-NL" sz="2800" dirty="0"/>
              <a:t>Vragen, suggesties, hoe </a:t>
            </a:r>
            <a:r>
              <a:rPr lang="nl-NL" sz="2800" dirty="0" smtClean="0"/>
              <a:t>verder…</a:t>
            </a:r>
            <a:endParaRPr lang="nl-NL" sz="2800" dirty="0"/>
          </a:p>
        </p:txBody>
      </p:sp>
      <p:pic>
        <p:nvPicPr>
          <p:cNvPr id="1028" name="Picture 4" descr="Afbeeldingsresultaat voor digitaal stelsel omgevingsw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075" y="2600464"/>
            <a:ext cx="8620125" cy="33337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fbeeldingsresultaat voor question circ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774576"/>
            <a:ext cx="2823882" cy="282388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Afbeeldingsresultaat voor kahoot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5823" y="6370872"/>
            <a:ext cx="439272" cy="439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50441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nl-NL" dirty="0" smtClean="0"/>
              <a:t>Externe consultatie</a:t>
            </a:r>
            <a:endParaRPr lang="nl-NL" dirty="0"/>
          </a:p>
        </p:txBody>
      </p:sp>
      <p:sp>
        <p:nvSpPr>
          <p:cNvPr id="3" name="Title 2"/>
          <p:cNvSpPr>
            <a:spLocks noGrp="1"/>
          </p:cNvSpPr>
          <p:nvPr>
            <p:ph type="title"/>
          </p:nvPr>
        </p:nvSpPr>
        <p:spPr/>
        <p:txBody>
          <a:bodyPr/>
          <a:lstStyle/>
          <a:p>
            <a:r>
              <a:rPr lang="nl-NL" sz="2800" dirty="0" smtClean="0"/>
              <a:t>Agenda</a:t>
            </a:r>
            <a:endParaRPr lang="nl-NL" sz="2800" dirty="0"/>
          </a:p>
        </p:txBody>
      </p:sp>
      <p:sp>
        <p:nvSpPr>
          <p:cNvPr id="4" name="Content Placeholder 3"/>
          <p:cNvSpPr>
            <a:spLocks noGrp="1"/>
          </p:cNvSpPr>
          <p:nvPr>
            <p:ph sz="half" idx="1"/>
          </p:nvPr>
        </p:nvSpPr>
        <p:spPr/>
        <p:txBody>
          <a:bodyPr/>
          <a:lstStyle/>
          <a:p>
            <a:pPr marL="342900" indent="-342900">
              <a:buFont typeface="Arial" panose="020B0604020202020204" pitchFamily="34" charset="0"/>
              <a:buChar char="•"/>
              <a:tabLst>
                <a:tab pos="0" algn="l"/>
              </a:tabLst>
            </a:pPr>
            <a:r>
              <a:rPr lang="nl-NL" sz="2400" dirty="0"/>
              <a:t>Introductie</a:t>
            </a:r>
          </a:p>
          <a:p>
            <a:pPr marL="342900" indent="-342900">
              <a:buFont typeface="Arial" panose="020B0604020202020204" pitchFamily="34" charset="0"/>
              <a:buChar char="•"/>
              <a:tabLst>
                <a:tab pos="0" algn="l"/>
              </a:tabLst>
            </a:pPr>
            <a:r>
              <a:rPr lang="nl-NL" sz="2400" dirty="0"/>
              <a:t>Digitaal Stelsel </a:t>
            </a:r>
            <a:r>
              <a:rPr lang="nl-NL" sz="2400" dirty="0" smtClean="0"/>
              <a:t>Omgevingswet (DSO)</a:t>
            </a:r>
          </a:p>
          <a:p>
            <a:pPr marL="342900" indent="-342900">
              <a:buFont typeface="Arial" panose="020B0604020202020204" pitchFamily="34" charset="0"/>
              <a:buChar char="•"/>
              <a:tabLst>
                <a:tab pos="0" algn="l"/>
              </a:tabLst>
            </a:pPr>
            <a:r>
              <a:rPr lang="nl-NL" sz="2400" dirty="0" smtClean="0"/>
              <a:t>Open Stelsel voor Derden</a:t>
            </a:r>
            <a:endParaRPr lang="nl-NL" sz="2550" dirty="0"/>
          </a:p>
          <a:p>
            <a:pPr marL="342900" indent="-342900">
              <a:buFont typeface="Arial" panose="020B0604020202020204" pitchFamily="34" charset="0"/>
              <a:buChar char="•"/>
              <a:tabLst>
                <a:tab pos="0" algn="l"/>
              </a:tabLst>
            </a:pPr>
            <a:r>
              <a:rPr lang="nl-NL" sz="2400" dirty="0" smtClean="0"/>
              <a:t>API-strategie</a:t>
            </a:r>
          </a:p>
          <a:p>
            <a:pPr marL="342900" indent="-342900">
              <a:buFont typeface="Arial" panose="020B0604020202020204" pitchFamily="34" charset="0"/>
              <a:buChar char="•"/>
              <a:tabLst>
                <a:tab pos="0" algn="l"/>
              </a:tabLst>
            </a:pPr>
            <a:r>
              <a:rPr lang="nl-NL" sz="2400" dirty="0" err="1" smtClean="0"/>
              <a:t>StUF</a:t>
            </a:r>
            <a:r>
              <a:rPr lang="nl-NL" sz="2400" dirty="0" smtClean="0"/>
              <a:t> LVO &amp; </a:t>
            </a:r>
            <a:r>
              <a:rPr lang="nl-NL" sz="2400" dirty="0" smtClean="0"/>
              <a:t>API-Strategie</a:t>
            </a:r>
          </a:p>
          <a:p>
            <a:pPr marL="342900" indent="-342900">
              <a:buFont typeface="Arial" panose="020B0604020202020204" pitchFamily="34" charset="0"/>
              <a:buChar char="•"/>
              <a:tabLst>
                <a:tab pos="0" algn="l"/>
              </a:tabLst>
            </a:pPr>
            <a:r>
              <a:rPr lang="nl-NL" sz="2400" dirty="0" smtClean="0"/>
              <a:t>Vragen?</a:t>
            </a:r>
            <a:endParaRPr lang="nl-NL" sz="2400" dirty="0"/>
          </a:p>
          <a:p>
            <a:endParaRPr lang="nl-NL" dirty="0"/>
          </a:p>
        </p:txBody>
      </p:sp>
      <p:sp>
        <p:nvSpPr>
          <p:cNvPr id="5" name="Footer Placeholder 4"/>
          <p:cNvSpPr>
            <a:spLocks noGrp="1"/>
          </p:cNvSpPr>
          <p:nvPr>
            <p:ph type="ftr" sz="quarter" idx="10"/>
          </p:nvPr>
        </p:nvSpPr>
        <p:spPr/>
        <p:txBody>
          <a:bodyPr/>
          <a:lstStyle/>
          <a:p>
            <a:pPr>
              <a:defRPr/>
            </a:pPr>
            <a:endParaRPr lang="nl-NL" dirty="0">
              <a:solidFill>
                <a:prstClr val="black"/>
              </a:solidFill>
            </a:endParaRPr>
          </a:p>
        </p:txBody>
      </p:sp>
      <p:sp>
        <p:nvSpPr>
          <p:cNvPr id="6" name="Date Placeholder 5"/>
          <p:cNvSpPr>
            <a:spLocks noGrp="1"/>
          </p:cNvSpPr>
          <p:nvPr>
            <p:ph type="dt" sz="half" idx="11"/>
          </p:nvPr>
        </p:nvSpPr>
        <p:spPr/>
        <p:txBody>
          <a:bodyPr/>
          <a:lstStyle/>
          <a:p>
            <a:pPr>
              <a:defRPr/>
            </a:pPr>
            <a:endParaRPr lang="nl-NL" dirty="0">
              <a:solidFill>
                <a:prstClr val="black"/>
              </a:solidFill>
            </a:endParaRPr>
          </a:p>
        </p:txBody>
      </p:sp>
    </p:spTree>
    <p:extLst>
      <p:ext uri="{BB962C8B-B14F-4D97-AF65-F5344CB8AC3E}">
        <p14:creationId xmlns:p14="http://schemas.microsoft.com/office/powerpoint/2010/main" val="32662000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rapezium 16"/>
          <p:cNvSpPr/>
          <p:nvPr/>
        </p:nvSpPr>
        <p:spPr>
          <a:xfrm flipV="1">
            <a:off x="2678381" y="2578825"/>
            <a:ext cx="3383327" cy="1249033"/>
          </a:xfrm>
          <a:prstGeom prst="trapezoid">
            <a:avLst>
              <a:gd name="adj" fmla="val 54256"/>
            </a:avLst>
          </a:prstGeom>
          <a:gradFill flip="none" rotWithShape="1">
            <a:gsLst>
              <a:gs pos="100000">
                <a:schemeClr val="bg1">
                  <a:lumMod val="65000"/>
                  <a:tint val="66000"/>
                  <a:satMod val="160000"/>
                </a:schemeClr>
              </a:gs>
              <a:gs pos="2000">
                <a:schemeClr val="bg1"/>
              </a:gs>
            </a:gsLst>
            <a:lin ang="5400000" scaled="1"/>
            <a:tileRect/>
          </a:gra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100">
              <a:solidFill>
                <a:prstClr val="white"/>
              </a:solidFill>
            </a:endParaRPr>
          </a:p>
        </p:txBody>
      </p:sp>
      <p:sp>
        <p:nvSpPr>
          <p:cNvPr id="83" name="Rectangle 82"/>
          <p:cNvSpPr/>
          <p:nvPr/>
        </p:nvSpPr>
        <p:spPr>
          <a:xfrm>
            <a:off x="404078" y="1509632"/>
            <a:ext cx="1051612" cy="1069194"/>
          </a:xfrm>
          <a:prstGeom prst="rect">
            <a:avLst/>
          </a:prstGeom>
          <a:solidFill>
            <a:schemeClr val="bg1">
              <a:lumMod val="65000"/>
            </a:schemeClr>
          </a:solidFill>
          <a:ln w="31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100">
              <a:solidFill>
                <a:prstClr val="white"/>
              </a:solidFill>
            </a:endParaRPr>
          </a:p>
        </p:txBody>
      </p:sp>
      <p:sp>
        <p:nvSpPr>
          <p:cNvPr id="3" name="Rectangle 2"/>
          <p:cNvSpPr/>
          <p:nvPr/>
        </p:nvSpPr>
        <p:spPr>
          <a:xfrm>
            <a:off x="1465126" y="1509631"/>
            <a:ext cx="7306573" cy="1069194"/>
          </a:xfrm>
          <a:prstGeom prst="rect">
            <a:avLst/>
          </a:prstGeom>
          <a:ln w="31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100">
              <a:solidFill>
                <a:prstClr val="white"/>
              </a:solidFill>
            </a:endParaRPr>
          </a:p>
        </p:txBody>
      </p:sp>
      <p:sp>
        <p:nvSpPr>
          <p:cNvPr id="4" name="TextBox 3"/>
          <p:cNvSpPr txBox="1"/>
          <p:nvPr/>
        </p:nvSpPr>
        <p:spPr>
          <a:xfrm>
            <a:off x="307205" y="1250819"/>
            <a:ext cx="2820838" cy="276999"/>
          </a:xfrm>
          <a:prstGeom prst="rect">
            <a:avLst/>
          </a:prstGeom>
          <a:noFill/>
        </p:spPr>
        <p:txBody>
          <a:bodyPr wrap="square" rtlCol="0">
            <a:spAutoFit/>
          </a:bodyPr>
          <a:lstStyle/>
          <a:p>
            <a:r>
              <a:rPr lang="nl-NL" sz="1200" b="1" dirty="0">
                <a:solidFill>
                  <a:prstClr val="black"/>
                </a:solidFill>
              </a:rPr>
              <a:t>VAN PLAN TOT PUBLICATIE</a:t>
            </a:r>
          </a:p>
        </p:txBody>
      </p:sp>
      <p:sp>
        <p:nvSpPr>
          <p:cNvPr id="31" name="Rounded Rectangle 30"/>
          <p:cNvSpPr/>
          <p:nvPr/>
        </p:nvSpPr>
        <p:spPr>
          <a:xfrm>
            <a:off x="902448" y="1635392"/>
            <a:ext cx="1678338" cy="360000"/>
          </a:xfrm>
          <a:prstGeom prst="roundRect">
            <a:avLst/>
          </a:prstGeom>
          <a:gradFill flip="none" rotWithShape="1">
            <a:gsLst>
              <a:gs pos="0">
                <a:schemeClr val="bg1">
                  <a:lumMod val="65000"/>
                </a:schemeClr>
              </a:gs>
              <a:gs pos="68000">
                <a:srgbClr val="BCE4B4"/>
              </a:gs>
            </a:gsLst>
            <a:lin ang="0" scaled="1"/>
            <a:tileRect/>
          </a:gra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nl-NL" sz="700" dirty="0">
                <a:solidFill>
                  <a:prstClr val="black"/>
                </a:solidFill>
              </a:rPr>
              <a:t>Opstellen Plan </a:t>
            </a:r>
          </a:p>
        </p:txBody>
      </p:sp>
      <p:sp>
        <p:nvSpPr>
          <p:cNvPr id="32" name="Rounded Rectangle 31"/>
          <p:cNvSpPr/>
          <p:nvPr/>
        </p:nvSpPr>
        <p:spPr>
          <a:xfrm>
            <a:off x="3188251" y="2074398"/>
            <a:ext cx="900000" cy="360000"/>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nl-NL" sz="700" dirty="0">
                <a:solidFill>
                  <a:prstClr val="black"/>
                </a:solidFill>
              </a:rPr>
              <a:t>Maken regels</a:t>
            </a:r>
          </a:p>
        </p:txBody>
      </p:sp>
      <p:sp>
        <p:nvSpPr>
          <p:cNvPr id="33" name="Rounded Rectangle 32"/>
          <p:cNvSpPr/>
          <p:nvPr/>
        </p:nvSpPr>
        <p:spPr>
          <a:xfrm>
            <a:off x="4695718" y="2067324"/>
            <a:ext cx="900000" cy="360000"/>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nl-NL" sz="700" dirty="0">
                <a:solidFill>
                  <a:prstClr val="black"/>
                </a:solidFill>
              </a:rPr>
              <a:t>Uitvoeren regels</a:t>
            </a:r>
          </a:p>
        </p:txBody>
      </p:sp>
      <p:sp>
        <p:nvSpPr>
          <p:cNvPr id="34" name="Rounded Rectangle 33"/>
          <p:cNvSpPr/>
          <p:nvPr/>
        </p:nvSpPr>
        <p:spPr>
          <a:xfrm>
            <a:off x="6203184" y="1634924"/>
            <a:ext cx="900000" cy="360000"/>
          </a:xfrm>
          <a:prstGeom prst="roundRect">
            <a:avLst/>
          </a:prstGeom>
          <a:gradFill flip="none" rotWithShape="1">
            <a:gsLst>
              <a:gs pos="0">
                <a:schemeClr val="bg1">
                  <a:lumMod val="65000"/>
                </a:schemeClr>
              </a:gs>
              <a:gs pos="68000">
                <a:srgbClr val="BCE4B4"/>
              </a:gs>
            </a:gsLst>
            <a:lin ang="0" scaled="1"/>
            <a:tileRect/>
          </a:gra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nl-NL" sz="700" dirty="0">
                <a:solidFill>
                  <a:prstClr val="black"/>
                </a:solidFill>
              </a:rPr>
              <a:t>Besluit genomen</a:t>
            </a:r>
          </a:p>
        </p:txBody>
      </p:sp>
      <p:sp>
        <p:nvSpPr>
          <p:cNvPr id="35" name="Rounded Rectangle 34"/>
          <p:cNvSpPr/>
          <p:nvPr/>
        </p:nvSpPr>
        <p:spPr>
          <a:xfrm>
            <a:off x="7710650" y="1634924"/>
            <a:ext cx="900000" cy="360000"/>
          </a:xfrm>
          <a:prstGeom prst="roundRect">
            <a:avLst/>
          </a:prstGeom>
          <a:solidFill>
            <a:schemeClr val="bg1">
              <a:lumMod val="6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nl-NL" sz="700" dirty="0">
                <a:solidFill>
                  <a:prstClr val="black"/>
                </a:solidFill>
              </a:rPr>
              <a:t>Publicatie Plan </a:t>
            </a:r>
          </a:p>
        </p:txBody>
      </p:sp>
      <p:cxnSp>
        <p:nvCxnSpPr>
          <p:cNvPr id="38" name="Straight Arrow Connector 37"/>
          <p:cNvCxnSpPr>
            <a:stCxn id="31" idx="3"/>
            <a:endCxn id="34" idx="1"/>
          </p:cNvCxnSpPr>
          <p:nvPr/>
        </p:nvCxnSpPr>
        <p:spPr>
          <a:xfrm flipV="1">
            <a:off x="2580786" y="1814924"/>
            <a:ext cx="3622398" cy="46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34" idx="3"/>
            <a:endCxn id="35" idx="1"/>
          </p:cNvCxnSpPr>
          <p:nvPr/>
        </p:nvCxnSpPr>
        <p:spPr>
          <a:xfrm>
            <a:off x="7103184" y="1814924"/>
            <a:ext cx="607466"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293245" y="1608020"/>
            <a:ext cx="524785" cy="200055"/>
          </a:xfrm>
          <a:prstGeom prst="rect">
            <a:avLst/>
          </a:prstGeom>
          <a:noFill/>
        </p:spPr>
        <p:txBody>
          <a:bodyPr wrap="square" rtlCol="0">
            <a:spAutoFit/>
          </a:bodyPr>
          <a:lstStyle/>
          <a:p>
            <a:r>
              <a:rPr lang="nl-NL" sz="700" dirty="0">
                <a:solidFill>
                  <a:prstClr val="black"/>
                </a:solidFill>
              </a:rPr>
              <a:t>BG</a:t>
            </a:r>
          </a:p>
        </p:txBody>
      </p:sp>
      <p:sp>
        <p:nvSpPr>
          <p:cNvPr id="41" name="TextBox 40"/>
          <p:cNvSpPr txBox="1"/>
          <p:nvPr/>
        </p:nvSpPr>
        <p:spPr>
          <a:xfrm>
            <a:off x="3809003" y="2052207"/>
            <a:ext cx="524785" cy="200055"/>
          </a:xfrm>
          <a:prstGeom prst="rect">
            <a:avLst/>
          </a:prstGeom>
          <a:noFill/>
        </p:spPr>
        <p:txBody>
          <a:bodyPr wrap="square" rtlCol="0">
            <a:spAutoFit/>
          </a:bodyPr>
          <a:lstStyle/>
          <a:p>
            <a:r>
              <a:rPr lang="nl-NL" sz="700" dirty="0">
                <a:solidFill>
                  <a:prstClr val="black"/>
                </a:solidFill>
              </a:rPr>
              <a:t>BG</a:t>
            </a:r>
          </a:p>
        </p:txBody>
      </p:sp>
      <p:sp>
        <p:nvSpPr>
          <p:cNvPr id="42" name="TextBox 41"/>
          <p:cNvSpPr txBox="1"/>
          <p:nvPr/>
        </p:nvSpPr>
        <p:spPr>
          <a:xfrm>
            <a:off x="5333325" y="2086559"/>
            <a:ext cx="524785" cy="200055"/>
          </a:xfrm>
          <a:prstGeom prst="rect">
            <a:avLst/>
          </a:prstGeom>
          <a:noFill/>
        </p:spPr>
        <p:txBody>
          <a:bodyPr wrap="square" rtlCol="0">
            <a:spAutoFit/>
          </a:bodyPr>
          <a:lstStyle/>
          <a:p>
            <a:r>
              <a:rPr lang="nl-NL" sz="700" dirty="0">
                <a:solidFill>
                  <a:prstClr val="black"/>
                </a:solidFill>
              </a:rPr>
              <a:t>BG</a:t>
            </a:r>
          </a:p>
        </p:txBody>
      </p:sp>
      <p:sp>
        <p:nvSpPr>
          <p:cNvPr id="43" name="TextBox 42"/>
          <p:cNvSpPr txBox="1"/>
          <p:nvPr/>
        </p:nvSpPr>
        <p:spPr>
          <a:xfrm>
            <a:off x="8345770" y="1614869"/>
            <a:ext cx="524785" cy="200055"/>
          </a:xfrm>
          <a:prstGeom prst="rect">
            <a:avLst/>
          </a:prstGeom>
          <a:noFill/>
        </p:spPr>
        <p:txBody>
          <a:bodyPr wrap="square" rtlCol="0">
            <a:spAutoFit/>
          </a:bodyPr>
          <a:lstStyle/>
          <a:p>
            <a:r>
              <a:rPr lang="nl-NL" sz="700" dirty="0">
                <a:solidFill>
                  <a:prstClr val="black"/>
                </a:solidFill>
              </a:rPr>
              <a:t>BG</a:t>
            </a:r>
          </a:p>
        </p:txBody>
      </p:sp>
      <p:cxnSp>
        <p:nvCxnSpPr>
          <p:cNvPr id="49" name="Elbow Connector 48"/>
          <p:cNvCxnSpPr>
            <a:stCxn id="31" idx="3"/>
            <a:endCxn id="32" idx="1"/>
          </p:cNvCxnSpPr>
          <p:nvPr/>
        </p:nvCxnSpPr>
        <p:spPr>
          <a:xfrm>
            <a:off x="2580786" y="1815392"/>
            <a:ext cx="607465" cy="439006"/>
          </a:xfrm>
          <a:prstGeom prst="bentConnector3">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32" idx="3"/>
            <a:endCxn id="33" idx="1"/>
          </p:cNvCxnSpPr>
          <p:nvPr/>
        </p:nvCxnSpPr>
        <p:spPr>
          <a:xfrm flipV="1">
            <a:off x="4088251" y="2247324"/>
            <a:ext cx="607467" cy="7074"/>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6828198" y="1614869"/>
            <a:ext cx="524785" cy="200055"/>
          </a:xfrm>
          <a:prstGeom prst="rect">
            <a:avLst/>
          </a:prstGeom>
          <a:noFill/>
        </p:spPr>
        <p:txBody>
          <a:bodyPr wrap="square" rtlCol="0">
            <a:spAutoFit/>
          </a:bodyPr>
          <a:lstStyle/>
          <a:p>
            <a:r>
              <a:rPr lang="nl-NL" sz="700" dirty="0">
                <a:solidFill>
                  <a:prstClr val="black"/>
                </a:solidFill>
              </a:rPr>
              <a:t>BG</a:t>
            </a:r>
          </a:p>
        </p:txBody>
      </p:sp>
      <p:sp>
        <p:nvSpPr>
          <p:cNvPr id="84" name="TextBox 83"/>
          <p:cNvSpPr txBox="1"/>
          <p:nvPr/>
        </p:nvSpPr>
        <p:spPr>
          <a:xfrm>
            <a:off x="372454" y="2363381"/>
            <a:ext cx="2820838" cy="215444"/>
          </a:xfrm>
          <a:prstGeom prst="rect">
            <a:avLst/>
          </a:prstGeom>
          <a:noFill/>
        </p:spPr>
        <p:txBody>
          <a:bodyPr wrap="square" rtlCol="0">
            <a:spAutoFit/>
          </a:bodyPr>
          <a:lstStyle/>
          <a:p>
            <a:r>
              <a:rPr lang="nl-NL" sz="800" dirty="0">
                <a:solidFill>
                  <a:prstClr val="white">
                    <a:lumMod val="95000"/>
                  </a:prstClr>
                </a:solidFill>
              </a:rPr>
              <a:t>PLANSYSTEEM </a:t>
            </a:r>
          </a:p>
        </p:txBody>
      </p:sp>
      <p:cxnSp>
        <p:nvCxnSpPr>
          <p:cNvPr id="23" name="Rechte verbindingslijn met pijl 22"/>
          <p:cNvCxnSpPr/>
          <p:nvPr/>
        </p:nvCxnSpPr>
        <p:spPr>
          <a:xfrm>
            <a:off x="7345708" y="-95534"/>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7" name="Trapezium 56"/>
          <p:cNvSpPr/>
          <p:nvPr/>
        </p:nvSpPr>
        <p:spPr>
          <a:xfrm>
            <a:off x="2678381" y="4559983"/>
            <a:ext cx="3383327" cy="977395"/>
          </a:xfrm>
          <a:prstGeom prst="trapezoid">
            <a:avLst>
              <a:gd name="adj" fmla="val 90604"/>
            </a:avLst>
          </a:prstGeom>
          <a:gradFill flip="none" rotWithShape="1">
            <a:gsLst>
              <a:gs pos="100000">
                <a:schemeClr val="bg1">
                  <a:lumMod val="65000"/>
                  <a:tint val="66000"/>
                  <a:satMod val="160000"/>
                </a:schemeClr>
              </a:gs>
              <a:gs pos="2000">
                <a:schemeClr val="bg1"/>
              </a:gs>
            </a:gsLst>
            <a:lin ang="5400000" scaled="1"/>
            <a:tileRect/>
          </a:gra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lvl="0">
              <a:defRPr lang="nl-NL"/>
            </a:defPPr>
            <a:lvl1pPr lvl="0" algn="l" rtl="0" fontAlgn="base">
              <a:spcBef>
                <a:spcPct val="0"/>
              </a:spcBef>
              <a:spcAft>
                <a:spcPct val="0"/>
              </a:spcAft>
              <a:defRPr sz="2400" kern="1200">
                <a:solidFill>
                  <a:schemeClr val="lt1"/>
                </a:solidFill>
                <a:latin typeface="+mn-lt"/>
                <a:ea typeface="+mn-ea"/>
                <a:cs typeface="+mn-cs"/>
              </a:defRPr>
            </a:lvl1pPr>
            <a:lvl2pPr marL="457200" lvl="1" algn="l" rtl="0" fontAlgn="base">
              <a:spcBef>
                <a:spcPct val="0"/>
              </a:spcBef>
              <a:spcAft>
                <a:spcPct val="0"/>
              </a:spcAft>
              <a:defRPr sz="2400" kern="1200">
                <a:solidFill>
                  <a:schemeClr val="lt1"/>
                </a:solidFill>
                <a:latin typeface="+mn-lt"/>
                <a:ea typeface="+mn-ea"/>
                <a:cs typeface="+mn-cs"/>
              </a:defRPr>
            </a:lvl2pPr>
            <a:lvl3pPr marL="914400" lvl="2" algn="l" rtl="0" fontAlgn="base">
              <a:spcBef>
                <a:spcPct val="0"/>
              </a:spcBef>
              <a:spcAft>
                <a:spcPct val="0"/>
              </a:spcAft>
              <a:defRPr sz="2400" kern="1200">
                <a:solidFill>
                  <a:schemeClr val="lt1"/>
                </a:solidFill>
                <a:latin typeface="+mn-lt"/>
                <a:ea typeface="+mn-ea"/>
                <a:cs typeface="+mn-cs"/>
              </a:defRPr>
            </a:lvl3pPr>
            <a:lvl4pPr marL="1371600" lvl="3" algn="l" rtl="0" fontAlgn="base">
              <a:spcBef>
                <a:spcPct val="0"/>
              </a:spcBef>
              <a:spcAft>
                <a:spcPct val="0"/>
              </a:spcAft>
              <a:defRPr sz="2400" kern="1200">
                <a:solidFill>
                  <a:schemeClr val="lt1"/>
                </a:solidFill>
                <a:latin typeface="+mn-lt"/>
                <a:ea typeface="+mn-ea"/>
                <a:cs typeface="+mn-cs"/>
              </a:defRPr>
            </a:lvl4pPr>
            <a:lvl5pPr marL="1828800" lvl="4" algn="l" rtl="0" fontAlgn="base">
              <a:spcBef>
                <a:spcPct val="0"/>
              </a:spcBef>
              <a:spcAft>
                <a:spcPct val="0"/>
              </a:spcAft>
              <a:defRPr sz="2400" kern="1200">
                <a:solidFill>
                  <a:schemeClr val="lt1"/>
                </a:solidFill>
                <a:latin typeface="+mn-lt"/>
                <a:ea typeface="+mn-ea"/>
                <a:cs typeface="+mn-cs"/>
              </a:defRPr>
            </a:lvl5pPr>
            <a:lvl6pPr marL="2286000" lvl="5" algn="l" defTabSz="914400" rtl="0" eaLnBrk="1" latinLnBrk="0" hangingPunct="1">
              <a:defRPr sz="2400" kern="1200">
                <a:solidFill>
                  <a:schemeClr val="lt1"/>
                </a:solidFill>
                <a:latin typeface="+mn-lt"/>
                <a:ea typeface="+mn-ea"/>
                <a:cs typeface="+mn-cs"/>
              </a:defRPr>
            </a:lvl6pPr>
            <a:lvl7pPr marL="2743200" lvl="6" algn="l" defTabSz="914400" rtl="0" eaLnBrk="1" latinLnBrk="0" hangingPunct="1">
              <a:defRPr sz="2400" kern="1200">
                <a:solidFill>
                  <a:schemeClr val="lt1"/>
                </a:solidFill>
                <a:latin typeface="+mn-lt"/>
                <a:ea typeface="+mn-ea"/>
                <a:cs typeface="+mn-cs"/>
              </a:defRPr>
            </a:lvl7pPr>
            <a:lvl8pPr marL="3200400" lvl="7" algn="l" defTabSz="914400" rtl="0" eaLnBrk="1" latinLnBrk="0" hangingPunct="1">
              <a:defRPr sz="2400" kern="1200">
                <a:solidFill>
                  <a:schemeClr val="lt1"/>
                </a:solidFill>
                <a:latin typeface="+mn-lt"/>
                <a:ea typeface="+mn-ea"/>
                <a:cs typeface="+mn-cs"/>
              </a:defRPr>
            </a:lvl8pPr>
            <a:lvl9pPr marL="3657600" lvl="8" algn="l" defTabSz="914400" rtl="0" eaLnBrk="1" latinLnBrk="0" hangingPunct="1">
              <a:defRPr sz="2400" kern="1200">
                <a:solidFill>
                  <a:schemeClr val="lt1"/>
                </a:solidFill>
                <a:latin typeface="+mn-lt"/>
                <a:ea typeface="+mn-ea"/>
                <a:cs typeface="+mn-cs"/>
              </a:defRPr>
            </a:lvl9pPr>
          </a:lstStyle>
          <a:p>
            <a:pPr algn="ctr"/>
            <a:endParaRPr lang="nl-NL" sz="1100">
              <a:solidFill>
                <a:prstClr val="white"/>
              </a:solidFill>
            </a:endParaRPr>
          </a:p>
        </p:txBody>
      </p:sp>
      <p:sp>
        <p:nvSpPr>
          <p:cNvPr id="59" name="Rectangle 2"/>
          <p:cNvSpPr/>
          <p:nvPr/>
        </p:nvSpPr>
        <p:spPr>
          <a:xfrm>
            <a:off x="383120" y="5546896"/>
            <a:ext cx="8339075" cy="687594"/>
          </a:xfrm>
          <a:prstGeom prst="rect">
            <a:avLst/>
          </a:prstGeom>
          <a:ln w="31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lvl="0">
              <a:defRPr lang="nl-NL"/>
            </a:defPPr>
            <a:lvl1pPr lvl="0" algn="l" rtl="0" fontAlgn="base">
              <a:spcBef>
                <a:spcPct val="0"/>
              </a:spcBef>
              <a:spcAft>
                <a:spcPct val="0"/>
              </a:spcAft>
              <a:defRPr sz="2400" kern="1200">
                <a:solidFill>
                  <a:schemeClr val="lt1"/>
                </a:solidFill>
                <a:latin typeface="+mn-lt"/>
                <a:ea typeface="+mn-ea"/>
                <a:cs typeface="+mn-cs"/>
              </a:defRPr>
            </a:lvl1pPr>
            <a:lvl2pPr marL="457200" lvl="1" algn="l" rtl="0" fontAlgn="base">
              <a:spcBef>
                <a:spcPct val="0"/>
              </a:spcBef>
              <a:spcAft>
                <a:spcPct val="0"/>
              </a:spcAft>
              <a:defRPr sz="2400" kern="1200">
                <a:solidFill>
                  <a:schemeClr val="lt1"/>
                </a:solidFill>
                <a:latin typeface="+mn-lt"/>
                <a:ea typeface="+mn-ea"/>
                <a:cs typeface="+mn-cs"/>
              </a:defRPr>
            </a:lvl2pPr>
            <a:lvl3pPr marL="914400" lvl="2" algn="l" rtl="0" fontAlgn="base">
              <a:spcBef>
                <a:spcPct val="0"/>
              </a:spcBef>
              <a:spcAft>
                <a:spcPct val="0"/>
              </a:spcAft>
              <a:defRPr sz="2400" kern="1200">
                <a:solidFill>
                  <a:schemeClr val="lt1"/>
                </a:solidFill>
                <a:latin typeface="+mn-lt"/>
                <a:ea typeface="+mn-ea"/>
                <a:cs typeface="+mn-cs"/>
              </a:defRPr>
            </a:lvl3pPr>
            <a:lvl4pPr marL="1371600" lvl="3" algn="l" rtl="0" fontAlgn="base">
              <a:spcBef>
                <a:spcPct val="0"/>
              </a:spcBef>
              <a:spcAft>
                <a:spcPct val="0"/>
              </a:spcAft>
              <a:defRPr sz="2400" kern="1200">
                <a:solidFill>
                  <a:schemeClr val="lt1"/>
                </a:solidFill>
                <a:latin typeface="+mn-lt"/>
                <a:ea typeface="+mn-ea"/>
                <a:cs typeface="+mn-cs"/>
              </a:defRPr>
            </a:lvl4pPr>
            <a:lvl5pPr marL="1828800" lvl="4" algn="l" rtl="0" fontAlgn="base">
              <a:spcBef>
                <a:spcPct val="0"/>
              </a:spcBef>
              <a:spcAft>
                <a:spcPct val="0"/>
              </a:spcAft>
              <a:defRPr sz="2400" kern="1200">
                <a:solidFill>
                  <a:schemeClr val="lt1"/>
                </a:solidFill>
                <a:latin typeface="+mn-lt"/>
                <a:ea typeface="+mn-ea"/>
                <a:cs typeface="+mn-cs"/>
              </a:defRPr>
            </a:lvl5pPr>
            <a:lvl6pPr marL="2286000" lvl="5" algn="l" defTabSz="914400" rtl="0" eaLnBrk="1" latinLnBrk="0" hangingPunct="1">
              <a:defRPr sz="2400" kern="1200">
                <a:solidFill>
                  <a:schemeClr val="lt1"/>
                </a:solidFill>
                <a:latin typeface="+mn-lt"/>
                <a:ea typeface="+mn-ea"/>
                <a:cs typeface="+mn-cs"/>
              </a:defRPr>
            </a:lvl6pPr>
            <a:lvl7pPr marL="2743200" lvl="6" algn="l" defTabSz="914400" rtl="0" eaLnBrk="1" latinLnBrk="0" hangingPunct="1">
              <a:defRPr sz="2400" kern="1200">
                <a:solidFill>
                  <a:schemeClr val="lt1"/>
                </a:solidFill>
                <a:latin typeface="+mn-lt"/>
                <a:ea typeface="+mn-ea"/>
                <a:cs typeface="+mn-cs"/>
              </a:defRPr>
            </a:lvl7pPr>
            <a:lvl8pPr marL="3200400" lvl="7" algn="l" defTabSz="914400" rtl="0" eaLnBrk="1" latinLnBrk="0" hangingPunct="1">
              <a:defRPr sz="2400" kern="1200">
                <a:solidFill>
                  <a:schemeClr val="lt1"/>
                </a:solidFill>
                <a:latin typeface="+mn-lt"/>
                <a:ea typeface="+mn-ea"/>
                <a:cs typeface="+mn-cs"/>
              </a:defRPr>
            </a:lvl8pPr>
            <a:lvl9pPr marL="3657600" lvl="8" algn="l" defTabSz="914400" rtl="0" eaLnBrk="1" latinLnBrk="0" hangingPunct="1">
              <a:defRPr sz="2400" kern="1200">
                <a:solidFill>
                  <a:schemeClr val="lt1"/>
                </a:solidFill>
                <a:latin typeface="+mn-lt"/>
                <a:ea typeface="+mn-ea"/>
                <a:cs typeface="+mn-cs"/>
              </a:defRPr>
            </a:lvl9pPr>
          </a:lstStyle>
          <a:p>
            <a:pPr algn="ctr"/>
            <a:endParaRPr lang="nl-NL" sz="1100">
              <a:solidFill>
                <a:prstClr val="white"/>
              </a:solidFill>
            </a:endParaRPr>
          </a:p>
        </p:txBody>
      </p:sp>
      <p:sp>
        <p:nvSpPr>
          <p:cNvPr id="91" name="Rectangle 82"/>
          <p:cNvSpPr/>
          <p:nvPr/>
        </p:nvSpPr>
        <p:spPr>
          <a:xfrm>
            <a:off x="6017154" y="5537379"/>
            <a:ext cx="1476792" cy="691696"/>
          </a:xfrm>
          <a:prstGeom prst="rect">
            <a:avLst/>
          </a:prstGeom>
          <a:solidFill>
            <a:schemeClr val="bg1">
              <a:lumMod val="65000"/>
            </a:schemeClr>
          </a:solidFill>
          <a:ln w="31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lvl="0">
              <a:defRPr lang="nl-NL"/>
            </a:defPPr>
            <a:lvl1pPr lvl="0" algn="l" rtl="0" fontAlgn="base">
              <a:spcBef>
                <a:spcPct val="0"/>
              </a:spcBef>
              <a:spcAft>
                <a:spcPct val="0"/>
              </a:spcAft>
              <a:defRPr sz="2400" kern="1200">
                <a:solidFill>
                  <a:schemeClr val="lt1"/>
                </a:solidFill>
                <a:latin typeface="+mn-lt"/>
                <a:ea typeface="+mn-ea"/>
                <a:cs typeface="+mn-cs"/>
              </a:defRPr>
            </a:lvl1pPr>
            <a:lvl2pPr marL="457200" lvl="1" algn="l" rtl="0" fontAlgn="base">
              <a:spcBef>
                <a:spcPct val="0"/>
              </a:spcBef>
              <a:spcAft>
                <a:spcPct val="0"/>
              </a:spcAft>
              <a:defRPr sz="2400" kern="1200">
                <a:solidFill>
                  <a:schemeClr val="lt1"/>
                </a:solidFill>
                <a:latin typeface="+mn-lt"/>
                <a:ea typeface="+mn-ea"/>
                <a:cs typeface="+mn-cs"/>
              </a:defRPr>
            </a:lvl2pPr>
            <a:lvl3pPr marL="914400" lvl="2" algn="l" rtl="0" fontAlgn="base">
              <a:spcBef>
                <a:spcPct val="0"/>
              </a:spcBef>
              <a:spcAft>
                <a:spcPct val="0"/>
              </a:spcAft>
              <a:defRPr sz="2400" kern="1200">
                <a:solidFill>
                  <a:schemeClr val="lt1"/>
                </a:solidFill>
                <a:latin typeface="+mn-lt"/>
                <a:ea typeface="+mn-ea"/>
                <a:cs typeface="+mn-cs"/>
              </a:defRPr>
            </a:lvl3pPr>
            <a:lvl4pPr marL="1371600" lvl="3" algn="l" rtl="0" fontAlgn="base">
              <a:spcBef>
                <a:spcPct val="0"/>
              </a:spcBef>
              <a:spcAft>
                <a:spcPct val="0"/>
              </a:spcAft>
              <a:defRPr sz="2400" kern="1200">
                <a:solidFill>
                  <a:schemeClr val="lt1"/>
                </a:solidFill>
                <a:latin typeface="+mn-lt"/>
                <a:ea typeface="+mn-ea"/>
                <a:cs typeface="+mn-cs"/>
              </a:defRPr>
            </a:lvl4pPr>
            <a:lvl5pPr marL="1828800" lvl="4" algn="l" rtl="0" fontAlgn="base">
              <a:spcBef>
                <a:spcPct val="0"/>
              </a:spcBef>
              <a:spcAft>
                <a:spcPct val="0"/>
              </a:spcAft>
              <a:defRPr sz="2400" kern="1200">
                <a:solidFill>
                  <a:schemeClr val="lt1"/>
                </a:solidFill>
                <a:latin typeface="+mn-lt"/>
                <a:ea typeface="+mn-ea"/>
                <a:cs typeface="+mn-cs"/>
              </a:defRPr>
            </a:lvl5pPr>
            <a:lvl6pPr marL="2286000" lvl="5" algn="l" defTabSz="914400" rtl="0" eaLnBrk="1" latinLnBrk="0" hangingPunct="1">
              <a:defRPr sz="2400" kern="1200">
                <a:solidFill>
                  <a:schemeClr val="lt1"/>
                </a:solidFill>
                <a:latin typeface="+mn-lt"/>
                <a:ea typeface="+mn-ea"/>
                <a:cs typeface="+mn-cs"/>
              </a:defRPr>
            </a:lvl6pPr>
            <a:lvl7pPr marL="2743200" lvl="6" algn="l" defTabSz="914400" rtl="0" eaLnBrk="1" latinLnBrk="0" hangingPunct="1">
              <a:defRPr sz="2400" kern="1200">
                <a:solidFill>
                  <a:schemeClr val="lt1"/>
                </a:solidFill>
                <a:latin typeface="+mn-lt"/>
                <a:ea typeface="+mn-ea"/>
                <a:cs typeface="+mn-cs"/>
              </a:defRPr>
            </a:lvl7pPr>
            <a:lvl8pPr marL="3200400" lvl="7" algn="l" defTabSz="914400" rtl="0" eaLnBrk="1" latinLnBrk="0" hangingPunct="1">
              <a:defRPr sz="2400" kern="1200">
                <a:solidFill>
                  <a:schemeClr val="lt1"/>
                </a:solidFill>
                <a:latin typeface="+mn-lt"/>
                <a:ea typeface="+mn-ea"/>
                <a:cs typeface="+mn-cs"/>
              </a:defRPr>
            </a:lvl8pPr>
            <a:lvl9pPr marL="3657600" lvl="8" algn="l" defTabSz="914400" rtl="0" eaLnBrk="1" latinLnBrk="0" hangingPunct="1">
              <a:defRPr sz="2400" kern="1200">
                <a:solidFill>
                  <a:schemeClr val="lt1"/>
                </a:solidFill>
                <a:latin typeface="+mn-lt"/>
                <a:ea typeface="+mn-ea"/>
                <a:cs typeface="+mn-cs"/>
              </a:defRPr>
            </a:lvl9pPr>
          </a:lstStyle>
          <a:p>
            <a:pPr algn="ctr"/>
            <a:endParaRPr lang="nl-NL" sz="1100">
              <a:solidFill>
                <a:prstClr val="white"/>
              </a:solidFill>
            </a:endParaRPr>
          </a:p>
        </p:txBody>
      </p:sp>
      <p:sp>
        <p:nvSpPr>
          <p:cNvPr id="92" name="TextBox 3"/>
          <p:cNvSpPr txBox="1"/>
          <p:nvPr/>
        </p:nvSpPr>
        <p:spPr>
          <a:xfrm>
            <a:off x="307205" y="5298772"/>
            <a:ext cx="2820838" cy="276999"/>
          </a:xfrm>
          <a:prstGeom prst="rect">
            <a:avLst/>
          </a:prstGeom>
          <a:noFill/>
        </p:spPr>
        <p:txBody>
          <a:bodyPr wrap="square" rtlCol="0">
            <a:spAutoFit/>
          </a:bodyPr>
          <a:lstStyle>
            <a:defPPr lvl="0">
              <a:defRPr lang="nl-NL"/>
            </a:defPPr>
            <a:lvl1pPr lvl="0" algn="l" rtl="0" fontAlgn="base">
              <a:spcBef>
                <a:spcPct val="0"/>
              </a:spcBef>
              <a:spcAft>
                <a:spcPct val="0"/>
              </a:spcAft>
              <a:defRPr sz="2400" kern="1200">
                <a:solidFill>
                  <a:schemeClr val="tx1"/>
                </a:solidFill>
                <a:latin typeface="Arial" charset="0"/>
                <a:ea typeface="Geneva" charset="-128"/>
                <a:cs typeface="+mn-cs"/>
              </a:defRPr>
            </a:lvl1pPr>
            <a:lvl2pPr marL="457200" lvl="1" algn="l" rtl="0" fontAlgn="base">
              <a:spcBef>
                <a:spcPct val="0"/>
              </a:spcBef>
              <a:spcAft>
                <a:spcPct val="0"/>
              </a:spcAft>
              <a:defRPr sz="2400" kern="1200">
                <a:solidFill>
                  <a:schemeClr val="tx1"/>
                </a:solidFill>
                <a:latin typeface="Arial" charset="0"/>
                <a:ea typeface="Geneva" charset="-128"/>
                <a:cs typeface="+mn-cs"/>
              </a:defRPr>
            </a:lvl2pPr>
            <a:lvl3pPr marL="914400" lvl="2" algn="l" rtl="0" fontAlgn="base">
              <a:spcBef>
                <a:spcPct val="0"/>
              </a:spcBef>
              <a:spcAft>
                <a:spcPct val="0"/>
              </a:spcAft>
              <a:defRPr sz="2400" kern="1200">
                <a:solidFill>
                  <a:schemeClr val="tx1"/>
                </a:solidFill>
                <a:latin typeface="Arial" charset="0"/>
                <a:ea typeface="Geneva" charset="-128"/>
                <a:cs typeface="+mn-cs"/>
              </a:defRPr>
            </a:lvl3pPr>
            <a:lvl4pPr marL="1371600" lvl="3" algn="l" rtl="0" fontAlgn="base">
              <a:spcBef>
                <a:spcPct val="0"/>
              </a:spcBef>
              <a:spcAft>
                <a:spcPct val="0"/>
              </a:spcAft>
              <a:defRPr sz="2400" kern="1200">
                <a:solidFill>
                  <a:schemeClr val="tx1"/>
                </a:solidFill>
                <a:latin typeface="Arial" charset="0"/>
                <a:ea typeface="Geneva" charset="-128"/>
                <a:cs typeface="+mn-cs"/>
              </a:defRPr>
            </a:lvl4pPr>
            <a:lvl5pPr marL="1828800" lvl="4" algn="l" rtl="0" fontAlgn="base">
              <a:spcBef>
                <a:spcPct val="0"/>
              </a:spcBef>
              <a:spcAft>
                <a:spcPct val="0"/>
              </a:spcAft>
              <a:defRPr sz="2400" kern="1200">
                <a:solidFill>
                  <a:schemeClr val="tx1"/>
                </a:solidFill>
                <a:latin typeface="Arial" charset="0"/>
                <a:ea typeface="Geneva" charset="-128"/>
                <a:cs typeface="+mn-cs"/>
              </a:defRPr>
            </a:lvl5pPr>
            <a:lvl6pPr marL="2286000" lvl="5" algn="l" defTabSz="914400" rtl="0" eaLnBrk="1" latinLnBrk="0" hangingPunct="1">
              <a:defRPr sz="2400" kern="1200">
                <a:solidFill>
                  <a:schemeClr val="tx1"/>
                </a:solidFill>
                <a:latin typeface="Arial" charset="0"/>
                <a:ea typeface="Geneva" charset="-128"/>
                <a:cs typeface="+mn-cs"/>
              </a:defRPr>
            </a:lvl6pPr>
            <a:lvl7pPr marL="2743200" lvl="6" algn="l" defTabSz="914400" rtl="0" eaLnBrk="1" latinLnBrk="0" hangingPunct="1">
              <a:defRPr sz="2400" kern="1200">
                <a:solidFill>
                  <a:schemeClr val="tx1"/>
                </a:solidFill>
                <a:latin typeface="Arial" charset="0"/>
                <a:ea typeface="Geneva" charset="-128"/>
                <a:cs typeface="+mn-cs"/>
              </a:defRPr>
            </a:lvl7pPr>
            <a:lvl8pPr marL="3200400" lvl="7" algn="l" defTabSz="914400" rtl="0" eaLnBrk="1" latinLnBrk="0" hangingPunct="1">
              <a:defRPr sz="2400" kern="1200">
                <a:solidFill>
                  <a:schemeClr val="tx1"/>
                </a:solidFill>
                <a:latin typeface="Arial" charset="0"/>
                <a:ea typeface="Geneva" charset="-128"/>
                <a:cs typeface="+mn-cs"/>
              </a:defRPr>
            </a:lvl8pPr>
            <a:lvl9pPr marL="3657600" lvl="8" algn="l" defTabSz="914400" rtl="0" eaLnBrk="1" latinLnBrk="0" hangingPunct="1">
              <a:defRPr sz="2400" kern="1200">
                <a:solidFill>
                  <a:schemeClr val="tx1"/>
                </a:solidFill>
                <a:latin typeface="Arial" charset="0"/>
                <a:ea typeface="Geneva" charset="-128"/>
                <a:cs typeface="+mn-cs"/>
              </a:defRPr>
            </a:lvl9pPr>
          </a:lstStyle>
          <a:p>
            <a:r>
              <a:rPr lang="nl-NL" sz="1200" b="1" dirty="0">
                <a:solidFill>
                  <a:prstClr val="black"/>
                </a:solidFill>
              </a:rPr>
              <a:t>VAN VRAAG NAAR INFORMATIE</a:t>
            </a:r>
          </a:p>
        </p:txBody>
      </p:sp>
      <p:sp>
        <p:nvSpPr>
          <p:cNvPr id="93" name="TextBox 83"/>
          <p:cNvSpPr txBox="1"/>
          <p:nvPr/>
        </p:nvSpPr>
        <p:spPr>
          <a:xfrm>
            <a:off x="6057082" y="5545125"/>
            <a:ext cx="1099442" cy="707886"/>
          </a:xfrm>
          <a:prstGeom prst="rect">
            <a:avLst/>
          </a:prstGeom>
          <a:noFill/>
        </p:spPr>
        <p:txBody>
          <a:bodyPr wrap="square" rtlCol="0">
            <a:spAutoFit/>
          </a:bodyPr>
          <a:lstStyle>
            <a:defPPr lvl="0">
              <a:defRPr lang="nl-NL"/>
            </a:defPPr>
            <a:lvl1pPr lvl="0" algn="l" rtl="0" fontAlgn="base">
              <a:spcBef>
                <a:spcPct val="0"/>
              </a:spcBef>
              <a:spcAft>
                <a:spcPct val="0"/>
              </a:spcAft>
              <a:defRPr sz="2400" kern="1200">
                <a:solidFill>
                  <a:schemeClr val="tx1"/>
                </a:solidFill>
                <a:latin typeface="Arial" charset="0"/>
                <a:ea typeface="Geneva" charset="-128"/>
                <a:cs typeface="+mn-cs"/>
              </a:defRPr>
            </a:lvl1pPr>
            <a:lvl2pPr marL="457200" lvl="1" algn="l" rtl="0" fontAlgn="base">
              <a:spcBef>
                <a:spcPct val="0"/>
              </a:spcBef>
              <a:spcAft>
                <a:spcPct val="0"/>
              </a:spcAft>
              <a:defRPr sz="2400" kern="1200">
                <a:solidFill>
                  <a:schemeClr val="tx1"/>
                </a:solidFill>
                <a:latin typeface="Arial" charset="0"/>
                <a:ea typeface="Geneva" charset="-128"/>
                <a:cs typeface="+mn-cs"/>
              </a:defRPr>
            </a:lvl2pPr>
            <a:lvl3pPr marL="914400" lvl="2" algn="l" rtl="0" fontAlgn="base">
              <a:spcBef>
                <a:spcPct val="0"/>
              </a:spcBef>
              <a:spcAft>
                <a:spcPct val="0"/>
              </a:spcAft>
              <a:defRPr sz="2400" kern="1200">
                <a:solidFill>
                  <a:schemeClr val="tx1"/>
                </a:solidFill>
                <a:latin typeface="Arial" charset="0"/>
                <a:ea typeface="Geneva" charset="-128"/>
                <a:cs typeface="+mn-cs"/>
              </a:defRPr>
            </a:lvl3pPr>
            <a:lvl4pPr marL="1371600" lvl="3" algn="l" rtl="0" fontAlgn="base">
              <a:spcBef>
                <a:spcPct val="0"/>
              </a:spcBef>
              <a:spcAft>
                <a:spcPct val="0"/>
              </a:spcAft>
              <a:defRPr sz="2400" kern="1200">
                <a:solidFill>
                  <a:schemeClr val="tx1"/>
                </a:solidFill>
                <a:latin typeface="Arial" charset="0"/>
                <a:ea typeface="Geneva" charset="-128"/>
                <a:cs typeface="+mn-cs"/>
              </a:defRPr>
            </a:lvl4pPr>
            <a:lvl5pPr marL="1828800" lvl="4" algn="l" rtl="0" fontAlgn="base">
              <a:spcBef>
                <a:spcPct val="0"/>
              </a:spcBef>
              <a:spcAft>
                <a:spcPct val="0"/>
              </a:spcAft>
              <a:defRPr sz="2400" kern="1200">
                <a:solidFill>
                  <a:schemeClr val="tx1"/>
                </a:solidFill>
                <a:latin typeface="Arial" charset="0"/>
                <a:ea typeface="Geneva" charset="-128"/>
                <a:cs typeface="+mn-cs"/>
              </a:defRPr>
            </a:lvl5pPr>
            <a:lvl6pPr marL="2286000" lvl="5" algn="l" defTabSz="914400" rtl="0" eaLnBrk="1" latinLnBrk="0" hangingPunct="1">
              <a:defRPr sz="2400" kern="1200">
                <a:solidFill>
                  <a:schemeClr val="tx1"/>
                </a:solidFill>
                <a:latin typeface="Arial" charset="0"/>
                <a:ea typeface="Geneva" charset="-128"/>
                <a:cs typeface="+mn-cs"/>
              </a:defRPr>
            </a:lvl6pPr>
            <a:lvl7pPr marL="2743200" lvl="6" algn="l" defTabSz="914400" rtl="0" eaLnBrk="1" latinLnBrk="0" hangingPunct="1">
              <a:defRPr sz="2400" kern="1200">
                <a:solidFill>
                  <a:schemeClr val="tx1"/>
                </a:solidFill>
                <a:latin typeface="Arial" charset="0"/>
                <a:ea typeface="Geneva" charset="-128"/>
                <a:cs typeface="+mn-cs"/>
              </a:defRPr>
            </a:lvl7pPr>
            <a:lvl8pPr marL="3200400" lvl="7" algn="l" defTabSz="914400" rtl="0" eaLnBrk="1" latinLnBrk="0" hangingPunct="1">
              <a:defRPr sz="2400" kern="1200">
                <a:solidFill>
                  <a:schemeClr val="tx1"/>
                </a:solidFill>
                <a:latin typeface="Arial" charset="0"/>
                <a:ea typeface="Geneva" charset="-128"/>
                <a:cs typeface="+mn-cs"/>
              </a:defRPr>
            </a:lvl8pPr>
            <a:lvl9pPr marL="3657600" lvl="8" algn="l" defTabSz="914400" rtl="0" eaLnBrk="1" latinLnBrk="0" hangingPunct="1">
              <a:defRPr sz="2400" kern="1200">
                <a:solidFill>
                  <a:schemeClr val="tx1"/>
                </a:solidFill>
                <a:latin typeface="Arial" charset="0"/>
                <a:ea typeface="Geneva" charset="-128"/>
                <a:cs typeface="+mn-cs"/>
              </a:defRPr>
            </a:lvl9pPr>
          </a:lstStyle>
          <a:p>
            <a:r>
              <a:rPr lang="nl-NL" sz="800" dirty="0">
                <a:solidFill>
                  <a:prstClr val="white">
                    <a:lumMod val="95000"/>
                  </a:prstClr>
                </a:solidFill>
              </a:rPr>
              <a:t>BASIS REGISTRATIE </a:t>
            </a:r>
          </a:p>
          <a:p>
            <a:r>
              <a:rPr lang="nl-NL" sz="800" dirty="0">
                <a:solidFill>
                  <a:prstClr val="white">
                    <a:lumMod val="95000"/>
                  </a:prstClr>
                </a:solidFill>
              </a:rPr>
              <a:t>GENERIEKE GEGEVENS VERZAMELINGEN</a:t>
            </a:r>
          </a:p>
        </p:txBody>
      </p:sp>
      <p:sp>
        <p:nvSpPr>
          <p:cNvPr id="98" name="Rectangle 84"/>
          <p:cNvSpPr/>
          <p:nvPr/>
        </p:nvSpPr>
        <p:spPr>
          <a:xfrm>
            <a:off x="7559066" y="5547456"/>
            <a:ext cx="1176908" cy="691696"/>
          </a:xfrm>
          <a:prstGeom prst="rect">
            <a:avLst/>
          </a:prstGeom>
          <a:solidFill>
            <a:schemeClr val="bg1">
              <a:lumMod val="65000"/>
            </a:schemeClr>
          </a:solidFill>
          <a:ln w="31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100">
              <a:solidFill>
                <a:prstClr val="white"/>
              </a:solidFill>
            </a:endParaRPr>
          </a:p>
        </p:txBody>
      </p:sp>
      <p:sp>
        <p:nvSpPr>
          <p:cNvPr id="101" name="TextBox 85"/>
          <p:cNvSpPr txBox="1"/>
          <p:nvPr/>
        </p:nvSpPr>
        <p:spPr>
          <a:xfrm>
            <a:off x="7633492" y="5890521"/>
            <a:ext cx="1102482" cy="338554"/>
          </a:xfrm>
          <a:prstGeom prst="rect">
            <a:avLst/>
          </a:prstGeom>
          <a:noFill/>
        </p:spPr>
        <p:txBody>
          <a:bodyPr wrap="square" rtlCol="0">
            <a:spAutoFit/>
          </a:bodyPr>
          <a:lstStyle/>
          <a:p>
            <a:r>
              <a:rPr lang="nl-NL" sz="800" dirty="0">
                <a:solidFill>
                  <a:prstClr val="white">
                    <a:lumMod val="95000"/>
                  </a:prstClr>
                </a:solidFill>
              </a:rPr>
              <a:t>INFORMATIE</a:t>
            </a:r>
          </a:p>
          <a:p>
            <a:r>
              <a:rPr lang="nl-NL" sz="800" dirty="0">
                <a:solidFill>
                  <a:prstClr val="white">
                    <a:lumMod val="95000"/>
                  </a:prstClr>
                </a:solidFill>
              </a:rPr>
              <a:t>HUIZEN</a:t>
            </a:r>
          </a:p>
        </p:txBody>
      </p:sp>
      <p:sp>
        <p:nvSpPr>
          <p:cNvPr id="102" name="Rectangle 6"/>
          <p:cNvSpPr/>
          <p:nvPr/>
        </p:nvSpPr>
        <p:spPr>
          <a:xfrm>
            <a:off x="383120" y="3803600"/>
            <a:ext cx="7339483" cy="808435"/>
          </a:xfrm>
          <a:prstGeom prst="rect">
            <a:avLst/>
          </a:prstGeom>
          <a:ln w="31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100">
              <a:solidFill>
                <a:prstClr val="white"/>
              </a:solidFill>
            </a:endParaRPr>
          </a:p>
        </p:txBody>
      </p:sp>
      <p:sp>
        <p:nvSpPr>
          <p:cNvPr id="103" name="Rectangle 84"/>
          <p:cNvSpPr/>
          <p:nvPr/>
        </p:nvSpPr>
        <p:spPr>
          <a:xfrm>
            <a:off x="6477529" y="3803601"/>
            <a:ext cx="2296686" cy="839946"/>
          </a:xfrm>
          <a:prstGeom prst="rect">
            <a:avLst/>
          </a:prstGeom>
          <a:solidFill>
            <a:schemeClr val="bg1">
              <a:lumMod val="65000"/>
            </a:schemeClr>
          </a:solidFill>
          <a:ln w="31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100">
              <a:solidFill>
                <a:prstClr val="white"/>
              </a:solidFill>
            </a:endParaRPr>
          </a:p>
        </p:txBody>
      </p:sp>
      <p:sp>
        <p:nvSpPr>
          <p:cNvPr id="104" name="Rounded Rectangle 8"/>
          <p:cNvSpPr/>
          <p:nvPr/>
        </p:nvSpPr>
        <p:spPr>
          <a:xfrm>
            <a:off x="631690" y="3898392"/>
            <a:ext cx="900000" cy="360000"/>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nl-NL" sz="700" dirty="0">
                <a:solidFill>
                  <a:prstClr val="black"/>
                </a:solidFill>
              </a:rPr>
              <a:t>Oriënteren</a:t>
            </a:r>
          </a:p>
        </p:txBody>
      </p:sp>
      <p:sp>
        <p:nvSpPr>
          <p:cNvPr id="105" name="Rounded Rectangle 9"/>
          <p:cNvSpPr/>
          <p:nvPr/>
        </p:nvSpPr>
        <p:spPr>
          <a:xfrm>
            <a:off x="2139156" y="3902218"/>
            <a:ext cx="900000" cy="360000"/>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nl-NL" sz="700" dirty="0">
                <a:solidFill>
                  <a:prstClr val="black"/>
                </a:solidFill>
              </a:rPr>
              <a:t>Checken</a:t>
            </a:r>
          </a:p>
        </p:txBody>
      </p:sp>
      <p:sp>
        <p:nvSpPr>
          <p:cNvPr id="106" name="Rounded Rectangle 10"/>
          <p:cNvSpPr/>
          <p:nvPr/>
        </p:nvSpPr>
        <p:spPr>
          <a:xfrm>
            <a:off x="3646622" y="3897924"/>
            <a:ext cx="900000" cy="360000"/>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nl-NL" sz="700" dirty="0">
                <a:solidFill>
                  <a:prstClr val="black"/>
                </a:solidFill>
              </a:rPr>
              <a:t>Opstellen aanvraag</a:t>
            </a:r>
          </a:p>
        </p:txBody>
      </p:sp>
      <p:sp>
        <p:nvSpPr>
          <p:cNvPr id="107" name="Rounded Rectangle 11"/>
          <p:cNvSpPr/>
          <p:nvPr/>
        </p:nvSpPr>
        <p:spPr>
          <a:xfrm>
            <a:off x="5154088" y="3897924"/>
            <a:ext cx="900000" cy="360000"/>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nl-NL" sz="700" dirty="0">
                <a:solidFill>
                  <a:prstClr val="black"/>
                </a:solidFill>
              </a:rPr>
              <a:t>Indienen aanvraag</a:t>
            </a:r>
          </a:p>
        </p:txBody>
      </p:sp>
      <p:sp>
        <p:nvSpPr>
          <p:cNvPr id="108" name="Rounded Rectangle 12"/>
          <p:cNvSpPr/>
          <p:nvPr/>
        </p:nvSpPr>
        <p:spPr>
          <a:xfrm>
            <a:off x="6661554" y="3897924"/>
            <a:ext cx="900000" cy="360000"/>
          </a:xfrm>
          <a:prstGeom prst="roundRect">
            <a:avLst/>
          </a:prstGeom>
          <a:solidFill>
            <a:schemeClr val="bg1">
              <a:lumMod val="65000"/>
            </a:schemeClr>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nl-NL" sz="700" dirty="0">
                <a:solidFill>
                  <a:prstClr val="black"/>
                </a:solidFill>
              </a:rPr>
              <a:t>Behandelen aanvraag</a:t>
            </a:r>
          </a:p>
        </p:txBody>
      </p:sp>
      <p:cxnSp>
        <p:nvCxnSpPr>
          <p:cNvPr id="109" name="Straight Arrow Connector 14"/>
          <p:cNvCxnSpPr>
            <a:stCxn id="104" idx="3"/>
            <a:endCxn id="105" idx="1"/>
          </p:cNvCxnSpPr>
          <p:nvPr/>
        </p:nvCxnSpPr>
        <p:spPr>
          <a:xfrm>
            <a:off x="1531690" y="4078392"/>
            <a:ext cx="607466" cy="3826"/>
          </a:xfrm>
          <a:prstGeom prst="straightConnector1">
            <a:avLst/>
          </a:prstGeom>
          <a:ln>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0" name="Straight Arrow Connector 15"/>
          <p:cNvCxnSpPr>
            <a:stCxn id="105" idx="3"/>
            <a:endCxn id="106" idx="1"/>
          </p:cNvCxnSpPr>
          <p:nvPr/>
        </p:nvCxnSpPr>
        <p:spPr>
          <a:xfrm flipV="1">
            <a:off x="3039156" y="4077924"/>
            <a:ext cx="607466" cy="4294"/>
          </a:xfrm>
          <a:prstGeom prst="straightConnector1">
            <a:avLst/>
          </a:prstGeom>
          <a:ln>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1" name="Straight Arrow Connector 18"/>
          <p:cNvCxnSpPr>
            <a:stCxn id="106" idx="3"/>
            <a:endCxn id="107" idx="1"/>
          </p:cNvCxnSpPr>
          <p:nvPr/>
        </p:nvCxnSpPr>
        <p:spPr>
          <a:xfrm>
            <a:off x="4546622" y="4077924"/>
            <a:ext cx="607466"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12" name="Straight Arrow Connector 21"/>
          <p:cNvCxnSpPr>
            <a:stCxn id="107" idx="3"/>
            <a:endCxn id="108" idx="1"/>
          </p:cNvCxnSpPr>
          <p:nvPr/>
        </p:nvCxnSpPr>
        <p:spPr>
          <a:xfrm>
            <a:off x="6054088" y="4077924"/>
            <a:ext cx="607466"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13" name="TextBox 26"/>
          <p:cNvSpPr txBox="1"/>
          <p:nvPr/>
        </p:nvSpPr>
        <p:spPr>
          <a:xfrm>
            <a:off x="1244149" y="3871020"/>
            <a:ext cx="524785" cy="200055"/>
          </a:xfrm>
          <a:prstGeom prst="rect">
            <a:avLst/>
          </a:prstGeom>
          <a:noFill/>
        </p:spPr>
        <p:txBody>
          <a:bodyPr wrap="square" rtlCol="0">
            <a:spAutoFit/>
          </a:bodyPr>
          <a:lstStyle/>
          <a:p>
            <a:r>
              <a:rPr lang="nl-NL" sz="700" dirty="0">
                <a:solidFill>
                  <a:prstClr val="black"/>
                </a:solidFill>
              </a:rPr>
              <a:t>I/B</a:t>
            </a:r>
          </a:p>
        </p:txBody>
      </p:sp>
      <p:sp>
        <p:nvSpPr>
          <p:cNvPr id="114" name="TextBox 27"/>
          <p:cNvSpPr txBox="1"/>
          <p:nvPr/>
        </p:nvSpPr>
        <p:spPr>
          <a:xfrm>
            <a:off x="2776763" y="3871020"/>
            <a:ext cx="524785" cy="200055"/>
          </a:xfrm>
          <a:prstGeom prst="rect">
            <a:avLst/>
          </a:prstGeom>
          <a:noFill/>
        </p:spPr>
        <p:txBody>
          <a:bodyPr wrap="square" rtlCol="0">
            <a:spAutoFit/>
          </a:bodyPr>
          <a:lstStyle/>
          <a:p>
            <a:r>
              <a:rPr lang="nl-NL" sz="700" dirty="0">
                <a:solidFill>
                  <a:prstClr val="black"/>
                </a:solidFill>
              </a:rPr>
              <a:t>I/B</a:t>
            </a:r>
          </a:p>
        </p:txBody>
      </p:sp>
      <p:sp>
        <p:nvSpPr>
          <p:cNvPr id="115" name="TextBox 28"/>
          <p:cNvSpPr txBox="1"/>
          <p:nvPr/>
        </p:nvSpPr>
        <p:spPr>
          <a:xfrm>
            <a:off x="4284229" y="3863946"/>
            <a:ext cx="524785" cy="200055"/>
          </a:xfrm>
          <a:prstGeom prst="rect">
            <a:avLst/>
          </a:prstGeom>
          <a:noFill/>
        </p:spPr>
        <p:txBody>
          <a:bodyPr wrap="square" rtlCol="0">
            <a:spAutoFit/>
          </a:bodyPr>
          <a:lstStyle/>
          <a:p>
            <a:r>
              <a:rPr lang="nl-NL" sz="700" dirty="0">
                <a:solidFill>
                  <a:prstClr val="black"/>
                </a:solidFill>
              </a:rPr>
              <a:t>I/B</a:t>
            </a:r>
          </a:p>
        </p:txBody>
      </p:sp>
      <p:sp>
        <p:nvSpPr>
          <p:cNvPr id="116" name="TextBox 29"/>
          <p:cNvSpPr txBox="1"/>
          <p:nvPr/>
        </p:nvSpPr>
        <p:spPr>
          <a:xfrm>
            <a:off x="7296674" y="3877869"/>
            <a:ext cx="524785" cy="200055"/>
          </a:xfrm>
          <a:prstGeom prst="rect">
            <a:avLst/>
          </a:prstGeom>
          <a:noFill/>
        </p:spPr>
        <p:txBody>
          <a:bodyPr wrap="square" rtlCol="0">
            <a:spAutoFit/>
          </a:bodyPr>
          <a:lstStyle/>
          <a:p>
            <a:r>
              <a:rPr lang="nl-NL" sz="700" dirty="0">
                <a:solidFill>
                  <a:prstClr val="black"/>
                </a:solidFill>
              </a:rPr>
              <a:t>BG</a:t>
            </a:r>
          </a:p>
        </p:txBody>
      </p:sp>
      <p:sp>
        <p:nvSpPr>
          <p:cNvPr id="126" name="TextBox 7"/>
          <p:cNvSpPr txBox="1"/>
          <p:nvPr/>
        </p:nvSpPr>
        <p:spPr>
          <a:xfrm>
            <a:off x="307205" y="3580833"/>
            <a:ext cx="2820838" cy="276999"/>
          </a:xfrm>
          <a:prstGeom prst="rect">
            <a:avLst/>
          </a:prstGeom>
          <a:noFill/>
        </p:spPr>
        <p:txBody>
          <a:bodyPr wrap="square" rtlCol="0">
            <a:spAutoFit/>
          </a:bodyPr>
          <a:lstStyle>
            <a:defPPr lvl="0">
              <a:defRPr lang="nl-NL"/>
            </a:defPPr>
            <a:lvl1pPr>
              <a:defRPr sz="1400" b="1"/>
            </a:lvl1pPr>
          </a:lstStyle>
          <a:p>
            <a:r>
              <a:rPr lang="nl-NL" sz="1200" dirty="0">
                <a:solidFill>
                  <a:prstClr val="black"/>
                </a:solidFill>
              </a:rPr>
              <a:t>VAN IDEE TOT INDIENING</a:t>
            </a:r>
          </a:p>
        </p:txBody>
      </p:sp>
      <p:sp>
        <p:nvSpPr>
          <p:cNvPr id="14" name="Stroomdiagram: Interne opslag 13"/>
          <p:cNvSpPr/>
          <p:nvPr/>
        </p:nvSpPr>
        <p:spPr>
          <a:xfrm>
            <a:off x="1081690" y="2926079"/>
            <a:ext cx="1090405" cy="517491"/>
          </a:xfrm>
          <a:prstGeom prst="flowChartInternalStorage">
            <a:avLst/>
          </a:prstGeom>
          <a:solidFill>
            <a:srgbClr val="FF9900"/>
          </a:solidFill>
          <a:ln w="31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800" dirty="0">
                <a:solidFill>
                  <a:prstClr val="black"/>
                </a:solidFill>
              </a:rPr>
              <a:t>Omgevings-documenten</a:t>
            </a:r>
          </a:p>
        </p:txBody>
      </p:sp>
      <p:sp>
        <p:nvSpPr>
          <p:cNvPr id="129" name="Stroomdiagram: Interne opslag 128"/>
          <p:cNvSpPr/>
          <p:nvPr/>
        </p:nvSpPr>
        <p:spPr>
          <a:xfrm>
            <a:off x="2570118" y="2926076"/>
            <a:ext cx="1090405" cy="517491"/>
          </a:xfrm>
          <a:prstGeom prst="flowChartInternalStorage">
            <a:avLst/>
          </a:prstGeom>
          <a:solidFill>
            <a:srgbClr val="FF9900"/>
          </a:solidFill>
          <a:ln w="31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800" dirty="0">
                <a:solidFill>
                  <a:prstClr val="black"/>
                </a:solidFill>
              </a:rPr>
              <a:t>Catalogus</a:t>
            </a:r>
          </a:p>
        </p:txBody>
      </p:sp>
      <p:sp>
        <p:nvSpPr>
          <p:cNvPr id="130" name="Stroomdiagram: Interne opslag 129"/>
          <p:cNvSpPr/>
          <p:nvPr/>
        </p:nvSpPr>
        <p:spPr>
          <a:xfrm>
            <a:off x="3964948" y="2926076"/>
            <a:ext cx="1090405" cy="517491"/>
          </a:xfrm>
          <a:prstGeom prst="flowChartInternalStorage">
            <a:avLst/>
          </a:prstGeom>
          <a:solidFill>
            <a:srgbClr val="FF9900"/>
          </a:solidFill>
          <a:ln w="31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800" dirty="0">
                <a:solidFill>
                  <a:prstClr val="black"/>
                </a:solidFill>
              </a:rPr>
              <a:t>Toepasbare Regels</a:t>
            </a:r>
          </a:p>
        </p:txBody>
      </p:sp>
      <p:sp>
        <p:nvSpPr>
          <p:cNvPr id="131" name="Stroomdiagram: Interne opslag 130"/>
          <p:cNvSpPr/>
          <p:nvPr/>
        </p:nvSpPr>
        <p:spPr>
          <a:xfrm>
            <a:off x="5263883" y="2926075"/>
            <a:ext cx="1090405" cy="517491"/>
          </a:xfrm>
          <a:prstGeom prst="flowChartInternalStorage">
            <a:avLst/>
          </a:prstGeom>
          <a:solidFill>
            <a:srgbClr val="FF9900"/>
          </a:solidFill>
          <a:ln w="31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800" dirty="0">
                <a:solidFill>
                  <a:prstClr val="black"/>
                </a:solidFill>
              </a:rPr>
              <a:t>Aanvragen Meldingen</a:t>
            </a:r>
          </a:p>
        </p:txBody>
      </p:sp>
      <p:sp>
        <p:nvSpPr>
          <p:cNvPr id="132" name="Stroomdiagram: Interne opslag 131"/>
          <p:cNvSpPr/>
          <p:nvPr/>
        </p:nvSpPr>
        <p:spPr>
          <a:xfrm>
            <a:off x="6562819" y="2933694"/>
            <a:ext cx="1090405" cy="517491"/>
          </a:xfrm>
          <a:prstGeom prst="flowChartInternalStorage">
            <a:avLst/>
          </a:prstGeom>
          <a:solidFill>
            <a:srgbClr val="FF9900"/>
          </a:solidFill>
          <a:ln w="31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800" dirty="0">
                <a:solidFill>
                  <a:prstClr val="black"/>
                </a:solidFill>
              </a:rPr>
              <a:t>Content</a:t>
            </a:r>
          </a:p>
        </p:txBody>
      </p:sp>
      <p:sp>
        <p:nvSpPr>
          <p:cNvPr id="133" name="Stroomdiagram: Interne opslag 132"/>
          <p:cNvSpPr/>
          <p:nvPr/>
        </p:nvSpPr>
        <p:spPr>
          <a:xfrm>
            <a:off x="2483445" y="4769958"/>
            <a:ext cx="1090405" cy="517491"/>
          </a:xfrm>
          <a:prstGeom prst="flowChartInternalStorage">
            <a:avLst/>
          </a:prstGeom>
          <a:solidFill>
            <a:srgbClr val="FF9900"/>
          </a:solidFill>
          <a:ln w="31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800" dirty="0">
                <a:solidFill>
                  <a:prstClr val="black"/>
                </a:solidFill>
              </a:rPr>
              <a:t>IH Ruimte:</a:t>
            </a:r>
          </a:p>
          <a:p>
            <a:pPr algn="ctr"/>
            <a:r>
              <a:rPr lang="nl-NL" sz="800" dirty="0" err="1">
                <a:solidFill>
                  <a:prstClr val="black"/>
                </a:solidFill>
              </a:rPr>
              <a:t>Bestemmings-plannen</a:t>
            </a:r>
            <a:endParaRPr lang="nl-NL" sz="800" dirty="0">
              <a:solidFill>
                <a:prstClr val="black"/>
              </a:solidFill>
            </a:endParaRPr>
          </a:p>
        </p:txBody>
      </p:sp>
      <p:sp>
        <p:nvSpPr>
          <p:cNvPr id="134" name="Stroomdiagram: Interne opslag 133"/>
          <p:cNvSpPr/>
          <p:nvPr/>
        </p:nvSpPr>
        <p:spPr>
          <a:xfrm>
            <a:off x="3821452" y="4766040"/>
            <a:ext cx="1090405" cy="517491"/>
          </a:xfrm>
          <a:prstGeom prst="flowChartInternalStorage">
            <a:avLst/>
          </a:prstGeom>
          <a:solidFill>
            <a:srgbClr val="FF9900"/>
          </a:solidFill>
          <a:ln w="31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800" dirty="0">
                <a:solidFill>
                  <a:prstClr val="black"/>
                </a:solidFill>
              </a:rPr>
              <a:t>Basis Registratie</a:t>
            </a:r>
          </a:p>
          <a:p>
            <a:pPr algn="ctr"/>
            <a:r>
              <a:rPr lang="nl-NL" sz="800" dirty="0">
                <a:solidFill>
                  <a:prstClr val="black"/>
                </a:solidFill>
              </a:rPr>
              <a:t>BGT</a:t>
            </a:r>
          </a:p>
        </p:txBody>
      </p:sp>
      <p:sp>
        <p:nvSpPr>
          <p:cNvPr id="135" name="Rounded Rectangle 9"/>
          <p:cNvSpPr/>
          <p:nvPr/>
        </p:nvSpPr>
        <p:spPr>
          <a:xfrm>
            <a:off x="2482056" y="5716568"/>
            <a:ext cx="900000" cy="360000"/>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nl-NL" sz="700" dirty="0">
                <a:solidFill>
                  <a:prstClr val="black"/>
                </a:solidFill>
              </a:rPr>
              <a:t>Verzamelen</a:t>
            </a:r>
          </a:p>
          <a:p>
            <a:pPr algn="ctr"/>
            <a:r>
              <a:rPr lang="nl-NL" sz="700" dirty="0">
                <a:solidFill>
                  <a:prstClr val="black"/>
                </a:solidFill>
              </a:rPr>
              <a:t>Vraag</a:t>
            </a:r>
          </a:p>
        </p:txBody>
      </p:sp>
      <p:sp>
        <p:nvSpPr>
          <p:cNvPr id="136" name="Rounded Rectangle 10"/>
          <p:cNvSpPr/>
          <p:nvPr/>
        </p:nvSpPr>
        <p:spPr>
          <a:xfrm>
            <a:off x="3768542" y="5712274"/>
            <a:ext cx="900000" cy="360000"/>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nl-NL" sz="700" dirty="0">
                <a:solidFill>
                  <a:prstClr val="black"/>
                </a:solidFill>
              </a:rPr>
              <a:t>Besluit</a:t>
            </a:r>
          </a:p>
        </p:txBody>
      </p:sp>
      <p:cxnSp>
        <p:nvCxnSpPr>
          <p:cNvPr id="137" name="Straight Arrow Connector 15"/>
          <p:cNvCxnSpPr>
            <a:stCxn id="135" idx="3"/>
          </p:cNvCxnSpPr>
          <p:nvPr/>
        </p:nvCxnSpPr>
        <p:spPr>
          <a:xfrm>
            <a:off x="3382056" y="5896568"/>
            <a:ext cx="377894" cy="2500"/>
          </a:xfrm>
          <a:prstGeom prst="straightConnector1">
            <a:avLst/>
          </a:prstGeom>
          <a:ln>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8" name="Rectangle 82"/>
          <p:cNvSpPr/>
          <p:nvPr/>
        </p:nvSpPr>
        <p:spPr>
          <a:xfrm>
            <a:off x="359308" y="5545125"/>
            <a:ext cx="1476792" cy="691696"/>
          </a:xfrm>
          <a:prstGeom prst="rect">
            <a:avLst/>
          </a:prstGeom>
          <a:solidFill>
            <a:schemeClr val="bg1">
              <a:lumMod val="65000"/>
            </a:schemeClr>
          </a:solidFill>
          <a:ln w="317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lvl="0">
              <a:defRPr lang="nl-NL"/>
            </a:defPPr>
            <a:lvl1pPr lvl="0" algn="l" rtl="0" fontAlgn="base">
              <a:spcBef>
                <a:spcPct val="0"/>
              </a:spcBef>
              <a:spcAft>
                <a:spcPct val="0"/>
              </a:spcAft>
              <a:defRPr sz="2400" kern="1200">
                <a:solidFill>
                  <a:schemeClr val="lt1"/>
                </a:solidFill>
                <a:latin typeface="+mn-lt"/>
                <a:ea typeface="+mn-ea"/>
                <a:cs typeface="+mn-cs"/>
              </a:defRPr>
            </a:lvl1pPr>
            <a:lvl2pPr marL="457200" lvl="1" algn="l" rtl="0" fontAlgn="base">
              <a:spcBef>
                <a:spcPct val="0"/>
              </a:spcBef>
              <a:spcAft>
                <a:spcPct val="0"/>
              </a:spcAft>
              <a:defRPr sz="2400" kern="1200">
                <a:solidFill>
                  <a:schemeClr val="lt1"/>
                </a:solidFill>
                <a:latin typeface="+mn-lt"/>
                <a:ea typeface="+mn-ea"/>
                <a:cs typeface="+mn-cs"/>
              </a:defRPr>
            </a:lvl2pPr>
            <a:lvl3pPr marL="914400" lvl="2" algn="l" rtl="0" fontAlgn="base">
              <a:spcBef>
                <a:spcPct val="0"/>
              </a:spcBef>
              <a:spcAft>
                <a:spcPct val="0"/>
              </a:spcAft>
              <a:defRPr sz="2400" kern="1200">
                <a:solidFill>
                  <a:schemeClr val="lt1"/>
                </a:solidFill>
                <a:latin typeface="+mn-lt"/>
                <a:ea typeface="+mn-ea"/>
                <a:cs typeface="+mn-cs"/>
              </a:defRPr>
            </a:lvl3pPr>
            <a:lvl4pPr marL="1371600" lvl="3" algn="l" rtl="0" fontAlgn="base">
              <a:spcBef>
                <a:spcPct val="0"/>
              </a:spcBef>
              <a:spcAft>
                <a:spcPct val="0"/>
              </a:spcAft>
              <a:defRPr sz="2400" kern="1200">
                <a:solidFill>
                  <a:schemeClr val="lt1"/>
                </a:solidFill>
                <a:latin typeface="+mn-lt"/>
                <a:ea typeface="+mn-ea"/>
                <a:cs typeface="+mn-cs"/>
              </a:defRPr>
            </a:lvl4pPr>
            <a:lvl5pPr marL="1828800" lvl="4" algn="l" rtl="0" fontAlgn="base">
              <a:spcBef>
                <a:spcPct val="0"/>
              </a:spcBef>
              <a:spcAft>
                <a:spcPct val="0"/>
              </a:spcAft>
              <a:defRPr sz="2400" kern="1200">
                <a:solidFill>
                  <a:schemeClr val="lt1"/>
                </a:solidFill>
                <a:latin typeface="+mn-lt"/>
                <a:ea typeface="+mn-ea"/>
                <a:cs typeface="+mn-cs"/>
              </a:defRPr>
            </a:lvl5pPr>
            <a:lvl6pPr marL="2286000" lvl="5" algn="l" defTabSz="914400" rtl="0" eaLnBrk="1" latinLnBrk="0" hangingPunct="1">
              <a:defRPr sz="2400" kern="1200">
                <a:solidFill>
                  <a:schemeClr val="lt1"/>
                </a:solidFill>
                <a:latin typeface="+mn-lt"/>
                <a:ea typeface="+mn-ea"/>
                <a:cs typeface="+mn-cs"/>
              </a:defRPr>
            </a:lvl6pPr>
            <a:lvl7pPr marL="2743200" lvl="6" algn="l" defTabSz="914400" rtl="0" eaLnBrk="1" latinLnBrk="0" hangingPunct="1">
              <a:defRPr sz="2400" kern="1200">
                <a:solidFill>
                  <a:schemeClr val="lt1"/>
                </a:solidFill>
                <a:latin typeface="+mn-lt"/>
                <a:ea typeface="+mn-ea"/>
                <a:cs typeface="+mn-cs"/>
              </a:defRPr>
            </a:lvl7pPr>
            <a:lvl8pPr marL="3200400" lvl="7" algn="l" defTabSz="914400" rtl="0" eaLnBrk="1" latinLnBrk="0" hangingPunct="1">
              <a:defRPr sz="2400" kern="1200">
                <a:solidFill>
                  <a:schemeClr val="lt1"/>
                </a:solidFill>
                <a:latin typeface="+mn-lt"/>
                <a:ea typeface="+mn-ea"/>
                <a:cs typeface="+mn-cs"/>
              </a:defRPr>
            </a:lvl8pPr>
            <a:lvl9pPr marL="3657600" lvl="8" algn="l" defTabSz="914400" rtl="0" eaLnBrk="1" latinLnBrk="0" hangingPunct="1">
              <a:defRPr sz="2400" kern="1200">
                <a:solidFill>
                  <a:schemeClr val="lt1"/>
                </a:solidFill>
                <a:latin typeface="+mn-lt"/>
                <a:ea typeface="+mn-ea"/>
                <a:cs typeface="+mn-cs"/>
              </a:defRPr>
            </a:lvl9pPr>
          </a:lstStyle>
          <a:p>
            <a:pPr algn="ctr"/>
            <a:endParaRPr lang="nl-NL" sz="1100">
              <a:solidFill>
                <a:prstClr val="white"/>
              </a:solidFill>
            </a:endParaRPr>
          </a:p>
        </p:txBody>
      </p:sp>
      <p:sp>
        <p:nvSpPr>
          <p:cNvPr id="139" name="TextBox 83"/>
          <p:cNvSpPr txBox="1"/>
          <p:nvPr/>
        </p:nvSpPr>
        <p:spPr>
          <a:xfrm>
            <a:off x="407099" y="5968846"/>
            <a:ext cx="1099442" cy="215444"/>
          </a:xfrm>
          <a:prstGeom prst="rect">
            <a:avLst/>
          </a:prstGeom>
          <a:noFill/>
        </p:spPr>
        <p:txBody>
          <a:bodyPr wrap="square" rtlCol="0">
            <a:spAutoFit/>
          </a:bodyPr>
          <a:lstStyle>
            <a:defPPr lvl="0">
              <a:defRPr lang="nl-NL"/>
            </a:defPPr>
            <a:lvl1pPr lvl="0" algn="l" rtl="0" fontAlgn="base">
              <a:spcBef>
                <a:spcPct val="0"/>
              </a:spcBef>
              <a:spcAft>
                <a:spcPct val="0"/>
              </a:spcAft>
              <a:defRPr sz="2400" kern="1200">
                <a:solidFill>
                  <a:schemeClr val="tx1"/>
                </a:solidFill>
                <a:latin typeface="Arial" charset="0"/>
                <a:ea typeface="Geneva" charset="-128"/>
                <a:cs typeface="+mn-cs"/>
              </a:defRPr>
            </a:lvl1pPr>
            <a:lvl2pPr marL="457200" lvl="1" algn="l" rtl="0" fontAlgn="base">
              <a:spcBef>
                <a:spcPct val="0"/>
              </a:spcBef>
              <a:spcAft>
                <a:spcPct val="0"/>
              </a:spcAft>
              <a:defRPr sz="2400" kern="1200">
                <a:solidFill>
                  <a:schemeClr val="tx1"/>
                </a:solidFill>
                <a:latin typeface="Arial" charset="0"/>
                <a:ea typeface="Geneva" charset="-128"/>
                <a:cs typeface="+mn-cs"/>
              </a:defRPr>
            </a:lvl2pPr>
            <a:lvl3pPr marL="914400" lvl="2" algn="l" rtl="0" fontAlgn="base">
              <a:spcBef>
                <a:spcPct val="0"/>
              </a:spcBef>
              <a:spcAft>
                <a:spcPct val="0"/>
              </a:spcAft>
              <a:defRPr sz="2400" kern="1200">
                <a:solidFill>
                  <a:schemeClr val="tx1"/>
                </a:solidFill>
                <a:latin typeface="Arial" charset="0"/>
                <a:ea typeface="Geneva" charset="-128"/>
                <a:cs typeface="+mn-cs"/>
              </a:defRPr>
            </a:lvl3pPr>
            <a:lvl4pPr marL="1371600" lvl="3" algn="l" rtl="0" fontAlgn="base">
              <a:spcBef>
                <a:spcPct val="0"/>
              </a:spcBef>
              <a:spcAft>
                <a:spcPct val="0"/>
              </a:spcAft>
              <a:defRPr sz="2400" kern="1200">
                <a:solidFill>
                  <a:schemeClr val="tx1"/>
                </a:solidFill>
                <a:latin typeface="Arial" charset="0"/>
                <a:ea typeface="Geneva" charset="-128"/>
                <a:cs typeface="+mn-cs"/>
              </a:defRPr>
            </a:lvl4pPr>
            <a:lvl5pPr marL="1828800" lvl="4" algn="l" rtl="0" fontAlgn="base">
              <a:spcBef>
                <a:spcPct val="0"/>
              </a:spcBef>
              <a:spcAft>
                <a:spcPct val="0"/>
              </a:spcAft>
              <a:defRPr sz="2400" kern="1200">
                <a:solidFill>
                  <a:schemeClr val="tx1"/>
                </a:solidFill>
                <a:latin typeface="Arial" charset="0"/>
                <a:ea typeface="Geneva" charset="-128"/>
                <a:cs typeface="+mn-cs"/>
              </a:defRPr>
            </a:lvl5pPr>
            <a:lvl6pPr marL="2286000" lvl="5" algn="l" defTabSz="914400" rtl="0" eaLnBrk="1" latinLnBrk="0" hangingPunct="1">
              <a:defRPr sz="2400" kern="1200">
                <a:solidFill>
                  <a:schemeClr val="tx1"/>
                </a:solidFill>
                <a:latin typeface="Arial" charset="0"/>
                <a:ea typeface="Geneva" charset="-128"/>
                <a:cs typeface="+mn-cs"/>
              </a:defRPr>
            </a:lvl6pPr>
            <a:lvl7pPr marL="2743200" lvl="6" algn="l" defTabSz="914400" rtl="0" eaLnBrk="1" latinLnBrk="0" hangingPunct="1">
              <a:defRPr sz="2400" kern="1200">
                <a:solidFill>
                  <a:schemeClr val="tx1"/>
                </a:solidFill>
                <a:latin typeface="Arial" charset="0"/>
                <a:ea typeface="Geneva" charset="-128"/>
                <a:cs typeface="+mn-cs"/>
              </a:defRPr>
            </a:lvl7pPr>
            <a:lvl8pPr marL="3200400" lvl="7" algn="l" defTabSz="914400" rtl="0" eaLnBrk="1" latinLnBrk="0" hangingPunct="1">
              <a:defRPr sz="2400" kern="1200">
                <a:solidFill>
                  <a:schemeClr val="tx1"/>
                </a:solidFill>
                <a:latin typeface="Arial" charset="0"/>
                <a:ea typeface="Geneva" charset="-128"/>
                <a:cs typeface="+mn-cs"/>
              </a:defRPr>
            </a:lvl8pPr>
            <a:lvl9pPr marL="3657600" lvl="8" algn="l" defTabSz="914400" rtl="0" eaLnBrk="1" latinLnBrk="0" hangingPunct="1">
              <a:defRPr sz="2400" kern="1200">
                <a:solidFill>
                  <a:schemeClr val="tx1"/>
                </a:solidFill>
                <a:latin typeface="Arial" charset="0"/>
                <a:ea typeface="Geneva" charset="-128"/>
                <a:cs typeface="+mn-cs"/>
              </a:defRPr>
            </a:lvl9pPr>
          </a:lstStyle>
          <a:p>
            <a:r>
              <a:rPr lang="nl-NL" sz="800" dirty="0">
                <a:solidFill>
                  <a:prstClr val="white">
                    <a:lumMod val="95000"/>
                  </a:prstClr>
                </a:solidFill>
              </a:rPr>
              <a:t>VRAAG</a:t>
            </a:r>
          </a:p>
        </p:txBody>
      </p:sp>
      <p:cxnSp>
        <p:nvCxnSpPr>
          <p:cNvPr id="140" name="Straight Arrow Connector 15"/>
          <p:cNvCxnSpPr/>
          <p:nvPr/>
        </p:nvCxnSpPr>
        <p:spPr>
          <a:xfrm flipV="1">
            <a:off x="1873296" y="5884654"/>
            <a:ext cx="607466" cy="4294"/>
          </a:xfrm>
          <a:prstGeom prst="straightConnector1">
            <a:avLst/>
          </a:prstGeom>
          <a:ln>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1" name="Rounded Rectangle 10"/>
          <p:cNvSpPr/>
          <p:nvPr/>
        </p:nvSpPr>
        <p:spPr>
          <a:xfrm>
            <a:off x="5033462" y="5704654"/>
            <a:ext cx="900000" cy="360000"/>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nl-NL" sz="700" dirty="0">
                <a:solidFill>
                  <a:prstClr val="black"/>
                </a:solidFill>
              </a:rPr>
              <a:t>Bouw/ levering</a:t>
            </a:r>
          </a:p>
        </p:txBody>
      </p:sp>
      <p:cxnSp>
        <p:nvCxnSpPr>
          <p:cNvPr id="142" name="Straight Arrow Connector 15"/>
          <p:cNvCxnSpPr/>
          <p:nvPr/>
        </p:nvCxnSpPr>
        <p:spPr>
          <a:xfrm>
            <a:off x="4646976" y="5888948"/>
            <a:ext cx="377894" cy="2500"/>
          </a:xfrm>
          <a:prstGeom prst="straightConnector1">
            <a:avLst/>
          </a:prstGeom>
          <a:ln>
            <a:solidFill>
              <a:schemeClr val="bg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4" name="TextBox 8"/>
          <p:cNvSpPr txBox="1"/>
          <p:nvPr/>
        </p:nvSpPr>
        <p:spPr>
          <a:xfrm>
            <a:off x="1670721" y="3527391"/>
            <a:ext cx="2097821" cy="76944"/>
          </a:xfrm>
          <a:prstGeom prst="rect">
            <a:avLst/>
          </a:prstGeom>
          <a:noFill/>
        </p:spPr>
        <p:txBody>
          <a:bodyPr wrap="square" lIns="0" tIns="0" rIns="0" bIns="0" rtlCol="0">
            <a:spAutoFit/>
          </a:bodyPr>
          <a:lstStyle/>
          <a:p>
            <a:pPr fontAlgn="auto">
              <a:spcBef>
                <a:spcPts val="554"/>
              </a:spcBef>
              <a:spcAft>
                <a:spcPts val="0"/>
              </a:spcAft>
              <a:buClr>
                <a:srgbClr val="44546A"/>
              </a:buClr>
              <a:defRPr/>
            </a:pPr>
            <a:r>
              <a:rPr lang="nl-NL" sz="500" kern="0" dirty="0">
                <a:solidFill>
                  <a:prstClr val="white"/>
                </a:solidFill>
                <a:latin typeface="Verdana"/>
              </a:rPr>
              <a:t>Kunnen inzien van Omgevingsdocumenten</a:t>
            </a:r>
          </a:p>
        </p:txBody>
      </p:sp>
      <p:cxnSp>
        <p:nvCxnSpPr>
          <p:cNvPr id="8" name="Gebogen verbindingslijn 7"/>
          <p:cNvCxnSpPr>
            <a:stCxn id="104" idx="0"/>
            <a:endCxn id="14" idx="2"/>
          </p:cNvCxnSpPr>
          <p:nvPr/>
        </p:nvCxnSpPr>
        <p:spPr>
          <a:xfrm rot="5400000" flipH="1" flipV="1">
            <a:off x="1126880" y="3398380"/>
            <a:ext cx="454822" cy="545203"/>
          </a:xfrm>
          <a:prstGeom prst="bentConnector3">
            <a:avLst/>
          </a:prstGeom>
          <a:ln>
            <a:solidFill>
              <a:schemeClr val="accent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8" name="Gebogen verbindingslijn 77"/>
          <p:cNvCxnSpPr>
            <a:stCxn id="104" idx="2"/>
            <a:endCxn id="133" idx="1"/>
          </p:cNvCxnSpPr>
          <p:nvPr/>
        </p:nvCxnSpPr>
        <p:spPr>
          <a:xfrm rot="16200000" flipH="1">
            <a:off x="1397411" y="3942670"/>
            <a:ext cx="770312" cy="1401755"/>
          </a:xfrm>
          <a:prstGeom prst="bentConnector2">
            <a:avLst/>
          </a:prstGeom>
          <a:ln>
            <a:solidFill>
              <a:schemeClr val="accent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5" name="Gebogen verbindingslijn 84"/>
          <p:cNvCxnSpPr>
            <a:stCxn id="105" idx="0"/>
            <a:endCxn id="14" idx="2"/>
          </p:cNvCxnSpPr>
          <p:nvPr/>
        </p:nvCxnSpPr>
        <p:spPr>
          <a:xfrm rot="16200000" flipV="1">
            <a:off x="1878701" y="3191762"/>
            <a:ext cx="458648" cy="962263"/>
          </a:xfrm>
          <a:prstGeom prst="bentConnector3">
            <a:avLst>
              <a:gd name="adj1" fmla="val 50000"/>
            </a:avLst>
          </a:prstGeom>
          <a:ln>
            <a:solidFill>
              <a:schemeClr val="accent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6" name="Gebogen verbindingslijn 85"/>
          <p:cNvCxnSpPr>
            <a:stCxn id="104" idx="2"/>
            <a:endCxn id="134" idx="0"/>
          </p:cNvCxnSpPr>
          <p:nvPr/>
        </p:nvCxnSpPr>
        <p:spPr>
          <a:xfrm rot="16200000" flipH="1">
            <a:off x="2470348" y="2869733"/>
            <a:ext cx="507648" cy="3284965"/>
          </a:xfrm>
          <a:prstGeom prst="bentConnector3">
            <a:avLst>
              <a:gd name="adj1" fmla="val 50000"/>
            </a:avLst>
          </a:prstGeom>
          <a:ln>
            <a:solidFill>
              <a:schemeClr val="accent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9" name="Gebogen verbindingslijn 88"/>
          <p:cNvCxnSpPr>
            <a:stCxn id="104" idx="0"/>
            <a:endCxn id="131" idx="2"/>
          </p:cNvCxnSpPr>
          <p:nvPr/>
        </p:nvCxnSpPr>
        <p:spPr>
          <a:xfrm rot="5400000" flipH="1" flipV="1">
            <a:off x="3217975" y="1307281"/>
            <a:ext cx="454826" cy="4727396"/>
          </a:xfrm>
          <a:prstGeom prst="bentConnector3">
            <a:avLst>
              <a:gd name="adj1" fmla="val 50000"/>
            </a:avLst>
          </a:prstGeom>
          <a:ln>
            <a:solidFill>
              <a:schemeClr val="accent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9" name="Gebogen verbindingslijn 98"/>
          <p:cNvCxnSpPr>
            <a:stCxn id="106" idx="0"/>
            <a:endCxn id="131" idx="2"/>
          </p:cNvCxnSpPr>
          <p:nvPr/>
        </p:nvCxnSpPr>
        <p:spPr>
          <a:xfrm rot="5400000" flipH="1" flipV="1">
            <a:off x="4725675" y="2814513"/>
            <a:ext cx="454358" cy="1712464"/>
          </a:xfrm>
          <a:prstGeom prst="bentConnector3">
            <a:avLst>
              <a:gd name="adj1" fmla="val 50000"/>
            </a:avLst>
          </a:prstGeom>
          <a:ln>
            <a:solidFill>
              <a:schemeClr val="accent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1" name="Gebogen verbindingslijn 120"/>
          <p:cNvCxnSpPr>
            <a:stCxn id="32" idx="2"/>
            <a:endCxn id="130" idx="0"/>
          </p:cNvCxnSpPr>
          <p:nvPr/>
        </p:nvCxnSpPr>
        <p:spPr>
          <a:xfrm rot="16200000" flipH="1">
            <a:off x="3828362" y="2244287"/>
            <a:ext cx="491678" cy="871900"/>
          </a:xfrm>
          <a:prstGeom prst="bentConnector3">
            <a:avLst>
              <a:gd name="adj1" fmla="val 50000"/>
            </a:avLst>
          </a:prstGeom>
          <a:ln>
            <a:solidFill>
              <a:schemeClr val="accent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8" name="Gebogen verbindingslijn 127"/>
          <p:cNvCxnSpPr>
            <a:stCxn id="32" idx="2"/>
            <a:endCxn id="129" idx="0"/>
          </p:cNvCxnSpPr>
          <p:nvPr/>
        </p:nvCxnSpPr>
        <p:spPr>
          <a:xfrm rot="5400000">
            <a:off x="3130947" y="2418772"/>
            <a:ext cx="491678" cy="522930"/>
          </a:xfrm>
          <a:prstGeom prst="bentConnector3">
            <a:avLst>
              <a:gd name="adj1" fmla="val 50000"/>
            </a:avLst>
          </a:prstGeom>
          <a:ln>
            <a:solidFill>
              <a:schemeClr val="accent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3" name="Gebogen verbindingslijn 142"/>
          <p:cNvCxnSpPr>
            <a:stCxn id="130" idx="2"/>
            <a:endCxn id="105" idx="0"/>
          </p:cNvCxnSpPr>
          <p:nvPr/>
        </p:nvCxnSpPr>
        <p:spPr>
          <a:xfrm rot="5400000">
            <a:off x="3320329" y="2712395"/>
            <a:ext cx="458651" cy="1920995"/>
          </a:xfrm>
          <a:prstGeom prst="bentConnector3">
            <a:avLst>
              <a:gd name="adj1" fmla="val 50000"/>
            </a:avLst>
          </a:prstGeom>
          <a:ln>
            <a:solidFill>
              <a:schemeClr val="accent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4" name="Gebogen verbindingslijn 143"/>
          <p:cNvCxnSpPr>
            <a:stCxn id="107" idx="0"/>
            <a:endCxn id="131" idx="2"/>
          </p:cNvCxnSpPr>
          <p:nvPr/>
        </p:nvCxnSpPr>
        <p:spPr>
          <a:xfrm rot="5400000" flipH="1" flipV="1">
            <a:off x="5479408" y="3568246"/>
            <a:ext cx="454358" cy="204998"/>
          </a:xfrm>
          <a:prstGeom prst="bentConnector3">
            <a:avLst>
              <a:gd name="adj1" fmla="val 50000"/>
            </a:avLst>
          </a:prstGeom>
          <a:ln>
            <a:solidFill>
              <a:schemeClr val="accent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5" name="Gebogen verbindingslijn 144"/>
          <p:cNvCxnSpPr>
            <a:stCxn id="33" idx="2"/>
            <a:endCxn id="130" idx="0"/>
          </p:cNvCxnSpPr>
          <p:nvPr/>
        </p:nvCxnSpPr>
        <p:spPr>
          <a:xfrm rot="5400000">
            <a:off x="4578559" y="2358917"/>
            <a:ext cx="498752" cy="635567"/>
          </a:xfrm>
          <a:prstGeom prst="bentConnector3">
            <a:avLst>
              <a:gd name="adj1" fmla="val 50000"/>
            </a:avLst>
          </a:prstGeom>
          <a:ln>
            <a:solidFill>
              <a:schemeClr val="accent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3" name="Gebogen verbindingslijn 152"/>
          <p:cNvCxnSpPr>
            <a:stCxn id="141" idx="0"/>
            <a:endCxn id="133" idx="2"/>
          </p:cNvCxnSpPr>
          <p:nvPr/>
        </p:nvCxnSpPr>
        <p:spPr>
          <a:xfrm rot="16200000" flipV="1">
            <a:off x="4047453" y="4268645"/>
            <a:ext cx="417205" cy="2454814"/>
          </a:xfrm>
          <a:prstGeom prst="bentConnector3">
            <a:avLst>
              <a:gd name="adj1" fmla="val 50000"/>
            </a:avLst>
          </a:prstGeom>
          <a:ln>
            <a:solidFill>
              <a:schemeClr val="accent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5" name="Gebogen verbindingslijn 154"/>
          <p:cNvCxnSpPr>
            <a:stCxn id="132" idx="2"/>
            <a:endCxn id="104" idx="0"/>
          </p:cNvCxnSpPr>
          <p:nvPr/>
        </p:nvCxnSpPr>
        <p:spPr>
          <a:xfrm rot="5400000">
            <a:off x="3871253" y="661622"/>
            <a:ext cx="447207" cy="6026332"/>
          </a:xfrm>
          <a:prstGeom prst="bentConnector3">
            <a:avLst>
              <a:gd name="adj1" fmla="val 50000"/>
            </a:avLst>
          </a:prstGeom>
          <a:ln>
            <a:solidFill>
              <a:schemeClr val="accent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6" name="Gebogen verbindingslijn 155"/>
          <p:cNvCxnSpPr>
            <a:stCxn id="31" idx="2"/>
            <a:endCxn id="129" idx="0"/>
          </p:cNvCxnSpPr>
          <p:nvPr/>
        </p:nvCxnSpPr>
        <p:spPr>
          <a:xfrm rot="16200000" flipH="1">
            <a:off x="1963127" y="1773882"/>
            <a:ext cx="930684" cy="1373704"/>
          </a:xfrm>
          <a:prstGeom prst="bentConnector3">
            <a:avLst>
              <a:gd name="adj1" fmla="val 74882"/>
            </a:avLst>
          </a:prstGeom>
          <a:ln>
            <a:solidFill>
              <a:schemeClr val="accent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7" name="Gebogen verbindingslijn 156"/>
          <p:cNvCxnSpPr>
            <a:stCxn id="31" idx="2"/>
            <a:endCxn id="14" idx="0"/>
          </p:cNvCxnSpPr>
          <p:nvPr/>
        </p:nvCxnSpPr>
        <p:spPr>
          <a:xfrm rot="5400000">
            <a:off x="1218912" y="2403373"/>
            <a:ext cx="930687" cy="114724"/>
          </a:xfrm>
          <a:prstGeom prst="bentConnector3">
            <a:avLst>
              <a:gd name="adj1" fmla="val 74244"/>
            </a:avLst>
          </a:prstGeom>
          <a:ln>
            <a:solidFill>
              <a:schemeClr val="accent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58" name="Tijdelijke aanduiding voor datum 2"/>
          <p:cNvSpPr>
            <a:spLocks noGrp="1"/>
          </p:cNvSpPr>
          <p:nvPr>
            <p:ph type="dt" sz="half" idx="10"/>
          </p:nvPr>
        </p:nvSpPr>
        <p:spPr>
          <a:xfrm>
            <a:off x="6934200" y="6477000"/>
            <a:ext cx="1905000" cy="228600"/>
          </a:xfrm>
        </p:spPr>
        <p:txBody>
          <a:bodyPr/>
          <a:lstStyle/>
          <a:p>
            <a:pPr algn="r"/>
            <a:fld id="{F49EEED1-3B2D-4DF3-84FC-6A29FAA80043}" type="datetime4">
              <a:rPr lang="nl-NL" smtClean="0"/>
              <a:pPr algn="r"/>
              <a:t>7 juni 2017</a:t>
            </a:fld>
            <a:endParaRPr lang="nl-NL" dirty="0"/>
          </a:p>
        </p:txBody>
      </p:sp>
    </p:spTree>
    <p:extLst>
      <p:ext uri="{BB962C8B-B14F-4D97-AF65-F5344CB8AC3E}">
        <p14:creationId xmlns:p14="http://schemas.microsoft.com/office/powerpoint/2010/main" val="1397575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nl-NL" dirty="0"/>
              <a:t>Digitaal </a:t>
            </a:r>
            <a:r>
              <a:rPr lang="nl-NL" dirty="0" smtClean="0"/>
              <a:t>Stelsel Omgevingswet</a:t>
            </a:r>
            <a:endParaRPr lang="nl-NL" dirty="0"/>
          </a:p>
        </p:txBody>
      </p:sp>
      <p:sp>
        <p:nvSpPr>
          <p:cNvPr id="3" name="Title 2"/>
          <p:cNvSpPr>
            <a:spLocks noGrp="1"/>
          </p:cNvSpPr>
          <p:nvPr>
            <p:ph type="title"/>
          </p:nvPr>
        </p:nvSpPr>
        <p:spPr/>
        <p:txBody>
          <a:bodyPr/>
          <a:lstStyle/>
          <a:p>
            <a:r>
              <a:rPr lang="nl-NL" sz="2800" dirty="0"/>
              <a:t>Stelsel van aanbieders en afnemers</a:t>
            </a:r>
          </a:p>
        </p:txBody>
      </p:sp>
      <p:sp>
        <p:nvSpPr>
          <p:cNvPr id="4" name="Content Placeholder 3"/>
          <p:cNvSpPr>
            <a:spLocks noGrp="1"/>
          </p:cNvSpPr>
          <p:nvPr>
            <p:ph sz="half" idx="1"/>
          </p:nvPr>
        </p:nvSpPr>
        <p:spPr>
          <a:xfrm>
            <a:off x="368768" y="5442547"/>
            <a:ext cx="8286656" cy="725753"/>
          </a:xfrm>
        </p:spPr>
        <p:txBody>
          <a:bodyPr/>
          <a:lstStyle/>
          <a:p>
            <a:pPr marL="0" indent="0"/>
            <a:r>
              <a:rPr lang="nl-NL" b="1" dirty="0"/>
              <a:t>Afnemers krijgen </a:t>
            </a:r>
            <a:r>
              <a:rPr lang="nl-NL" b="1" dirty="0" smtClean="0"/>
              <a:t>toegang tot een </a:t>
            </a:r>
            <a:r>
              <a:rPr lang="nl-NL" b="1" dirty="0"/>
              <a:t>grote verzameling aan services en </a:t>
            </a:r>
            <a:r>
              <a:rPr lang="nl-NL" b="1" dirty="0" smtClean="0"/>
              <a:t>gegevensverzamelingen. </a:t>
            </a:r>
            <a:endParaRPr lang="nl-NL" b="1" dirty="0"/>
          </a:p>
          <a:p>
            <a:endParaRPr lang="nl-NL" dirty="0"/>
          </a:p>
        </p:txBody>
      </p:sp>
      <p:sp>
        <p:nvSpPr>
          <p:cNvPr id="5" name="Footer Placeholder 4"/>
          <p:cNvSpPr>
            <a:spLocks noGrp="1"/>
          </p:cNvSpPr>
          <p:nvPr>
            <p:ph type="ftr" sz="quarter" idx="10"/>
          </p:nvPr>
        </p:nvSpPr>
        <p:spPr/>
        <p:txBody>
          <a:bodyPr/>
          <a:lstStyle/>
          <a:p>
            <a:pPr>
              <a:defRPr/>
            </a:pPr>
            <a:endParaRPr lang="nl-NL" dirty="0">
              <a:solidFill>
                <a:prstClr val="black"/>
              </a:solidFill>
            </a:endParaRPr>
          </a:p>
        </p:txBody>
      </p:sp>
      <p:sp>
        <p:nvSpPr>
          <p:cNvPr id="6" name="Date Placeholder 5"/>
          <p:cNvSpPr>
            <a:spLocks noGrp="1"/>
          </p:cNvSpPr>
          <p:nvPr>
            <p:ph type="dt" sz="half" idx="11"/>
          </p:nvPr>
        </p:nvSpPr>
        <p:spPr/>
        <p:txBody>
          <a:bodyPr/>
          <a:lstStyle/>
          <a:p>
            <a:pPr>
              <a:defRPr/>
            </a:pPr>
            <a:endParaRPr lang="nl-NL" dirty="0">
              <a:solidFill>
                <a:prstClr val="black"/>
              </a:solidFill>
            </a:endParaRP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1422" t="4937" r="686" b="3477"/>
          <a:stretch/>
        </p:blipFill>
        <p:spPr>
          <a:xfrm>
            <a:off x="425823" y="1865012"/>
            <a:ext cx="7879976" cy="3464506"/>
          </a:xfrm>
          <a:prstGeom prst="rect">
            <a:avLst/>
          </a:prstGeom>
        </p:spPr>
      </p:pic>
    </p:spTree>
    <p:extLst>
      <p:ext uri="{BB962C8B-B14F-4D97-AF65-F5344CB8AC3E}">
        <p14:creationId xmlns:p14="http://schemas.microsoft.com/office/powerpoint/2010/main" val="33150893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000" kern="1200" spc="0" dirty="0">
                <a:latin typeface="Calibri" panose="020F0502020204030204" pitchFamily="34" charset="0"/>
              </a:rPr>
              <a:t>De basis architectuurplaat</a:t>
            </a:r>
          </a:p>
        </p:txBody>
      </p:sp>
      <p:sp>
        <p:nvSpPr>
          <p:cNvPr id="7" name="Titel 1"/>
          <p:cNvSpPr txBox="1">
            <a:spLocks/>
          </p:cNvSpPr>
          <p:nvPr/>
        </p:nvSpPr>
        <p:spPr bwMode="auto">
          <a:xfrm>
            <a:off x="0" y="0"/>
            <a:ext cx="4572000" cy="3326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600" spc="-60">
                <a:solidFill>
                  <a:srgbClr val="39870C"/>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2600">
                <a:solidFill>
                  <a:srgbClr val="39870C"/>
                </a:solidFill>
                <a:latin typeface="Verdana" pitchFamily="34" charset="0"/>
                <a:ea typeface="Verdana" pitchFamily="34" charset="0"/>
                <a:cs typeface="Verdana"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r>
              <a:rPr lang="nl-NL" sz="1200" kern="0" dirty="0">
                <a:solidFill>
                  <a:srgbClr val="8FB73C"/>
                </a:solidFill>
              </a:rPr>
              <a:t>3. De basis</a:t>
            </a:r>
          </a:p>
        </p:txBody>
      </p:sp>
      <p:sp>
        <p:nvSpPr>
          <p:cNvPr id="11" name="Tijdelijke aanduiding voor voettekst 3"/>
          <p:cNvSpPr txBox="1">
            <a:spLocks/>
          </p:cNvSpPr>
          <p:nvPr/>
        </p:nvSpPr>
        <p:spPr>
          <a:xfrm>
            <a:off x="381000" y="6475413"/>
            <a:ext cx="6324600" cy="230187"/>
          </a:xfrm>
          <a:prstGeom prst="rect">
            <a:avLst/>
          </a:prstGeom>
        </p:spPr>
        <p:txBody>
          <a:bodyPr/>
          <a:lstStyle>
            <a:defPPr>
              <a:defRPr lang="nl-NL"/>
            </a:defPPr>
            <a:lvl1pPr algn="l" rtl="0" fontAlgn="base">
              <a:spcBef>
                <a:spcPct val="0"/>
              </a:spcBef>
              <a:spcAft>
                <a:spcPct val="0"/>
              </a:spcAft>
              <a:defRPr sz="2400" kern="1200">
                <a:solidFill>
                  <a:schemeClr val="tx1"/>
                </a:solidFill>
                <a:latin typeface="Arial" charset="0"/>
                <a:ea typeface="Geneva" charset="-128"/>
                <a:cs typeface="+mn-cs"/>
              </a:defRPr>
            </a:lvl1pPr>
            <a:lvl2pPr marL="457200" algn="l" rtl="0" fontAlgn="base">
              <a:spcBef>
                <a:spcPct val="0"/>
              </a:spcBef>
              <a:spcAft>
                <a:spcPct val="0"/>
              </a:spcAft>
              <a:defRPr sz="2400" kern="1200">
                <a:solidFill>
                  <a:schemeClr val="tx1"/>
                </a:solidFill>
                <a:latin typeface="Arial" charset="0"/>
                <a:ea typeface="Geneva" charset="-128"/>
                <a:cs typeface="+mn-cs"/>
              </a:defRPr>
            </a:lvl2pPr>
            <a:lvl3pPr marL="914400" algn="l" rtl="0" fontAlgn="base">
              <a:spcBef>
                <a:spcPct val="0"/>
              </a:spcBef>
              <a:spcAft>
                <a:spcPct val="0"/>
              </a:spcAft>
              <a:defRPr sz="2400" kern="1200">
                <a:solidFill>
                  <a:schemeClr val="tx1"/>
                </a:solidFill>
                <a:latin typeface="Arial" charset="0"/>
                <a:ea typeface="Geneva" charset="-128"/>
                <a:cs typeface="+mn-cs"/>
              </a:defRPr>
            </a:lvl3pPr>
            <a:lvl4pPr marL="1371600" algn="l" rtl="0" fontAlgn="base">
              <a:spcBef>
                <a:spcPct val="0"/>
              </a:spcBef>
              <a:spcAft>
                <a:spcPct val="0"/>
              </a:spcAft>
              <a:defRPr sz="2400" kern="1200">
                <a:solidFill>
                  <a:schemeClr val="tx1"/>
                </a:solidFill>
                <a:latin typeface="Arial" charset="0"/>
                <a:ea typeface="Geneva" charset="-128"/>
                <a:cs typeface="+mn-cs"/>
              </a:defRPr>
            </a:lvl4pPr>
            <a:lvl5pPr marL="1828800" algn="l" rtl="0" fontAlgn="base">
              <a:spcBef>
                <a:spcPct val="0"/>
              </a:spcBef>
              <a:spcAft>
                <a:spcPct val="0"/>
              </a:spcAft>
              <a:defRPr sz="2400" kern="1200">
                <a:solidFill>
                  <a:schemeClr val="tx1"/>
                </a:solidFill>
                <a:latin typeface="Arial" charset="0"/>
                <a:ea typeface="Geneva" charset="-128"/>
                <a:cs typeface="+mn-cs"/>
              </a:defRPr>
            </a:lvl5pPr>
            <a:lvl6pPr marL="2286000" algn="l" defTabSz="914400" rtl="0" eaLnBrk="1" latinLnBrk="0" hangingPunct="1">
              <a:defRPr sz="2400" kern="1200">
                <a:solidFill>
                  <a:schemeClr val="tx1"/>
                </a:solidFill>
                <a:latin typeface="Arial" charset="0"/>
                <a:ea typeface="Geneva" charset="-128"/>
                <a:cs typeface="+mn-cs"/>
              </a:defRPr>
            </a:lvl6pPr>
            <a:lvl7pPr marL="2743200" algn="l" defTabSz="914400" rtl="0" eaLnBrk="1" latinLnBrk="0" hangingPunct="1">
              <a:defRPr sz="2400" kern="1200">
                <a:solidFill>
                  <a:schemeClr val="tx1"/>
                </a:solidFill>
                <a:latin typeface="Arial" charset="0"/>
                <a:ea typeface="Geneva" charset="-128"/>
                <a:cs typeface="+mn-cs"/>
              </a:defRPr>
            </a:lvl7pPr>
            <a:lvl8pPr marL="3200400" algn="l" defTabSz="914400" rtl="0" eaLnBrk="1" latinLnBrk="0" hangingPunct="1">
              <a:defRPr sz="2400" kern="1200">
                <a:solidFill>
                  <a:schemeClr val="tx1"/>
                </a:solidFill>
                <a:latin typeface="Arial" charset="0"/>
                <a:ea typeface="Geneva" charset="-128"/>
                <a:cs typeface="+mn-cs"/>
              </a:defRPr>
            </a:lvl8pPr>
            <a:lvl9pPr marL="3657600" algn="l" defTabSz="914400" rtl="0" eaLnBrk="1" latinLnBrk="0" hangingPunct="1">
              <a:defRPr sz="2400" kern="1200">
                <a:solidFill>
                  <a:schemeClr val="tx1"/>
                </a:solidFill>
                <a:latin typeface="Arial" charset="0"/>
                <a:ea typeface="Geneva" charset="-128"/>
                <a:cs typeface="+mn-cs"/>
              </a:defRPr>
            </a:lvl9pPr>
          </a:lstStyle>
          <a:p>
            <a:pPr>
              <a:defRPr/>
            </a:pPr>
            <a:r>
              <a:rPr lang="nl-NL" sz="1000">
                <a:solidFill>
                  <a:schemeClr val="bg1"/>
                </a:solidFill>
                <a:latin typeface="+mj-lt"/>
              </a:rPr>
              <a:t>Het DSO 101</a:t>
            </a:r>
            <a:endParaRPr lang="nl-NL" sz="1000" dirty="0">
              <a:solidFill>
                <a:schemeClr val="bg1"/>
              </a:solidFill>
              <a:latin typeface="+mj-lt"/>
            </a:endParaRPr>
          </a:p>
        </p:txBody>
      </p:sp>
      <p:sp>
        <p:nvSpPr>
          <p:cNvPr id="9" name="Titel 1"/>
          <p:cNvSpPr txBox="1">
            <a:spLocks/>
          </p:cNvSpPr>
          <p:nvPr/>
        </p:nvSpPr>
        <p:spPr bwMode="auto">
          <a:xfrm>
            <a:off x="342000" y="1124744"/>
            <a:ext cx="8460000" cy="79724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spc="0">
                <a:solidFill>
                  <a:srgbClr val="39870C"/>
                </a:solidFill>
                <a:latin typeface="Verdana" pitchFamily="34" charset="0"/>
                <a:ea typeface="Verdana" pitchFamily="34" charset="0"/>
                <a:cs typeface="Verdana" pitchFamily="34" charset="0"/>
              </a:defRPr>
            </a:lvl1pPr>
            <a:lvl2pPr eaLnBrk="0" hangingPunct="0">
              <a:defRPr sz="2600">
                <a:solidFill>
                  <a:srgbClr val="39870C"/>
                </a:solidFill>
                <a:latin typeface="Verdana" pitchFamily="34" charset="0"/>
                <a:ea typeface="Verdana" pitchFamily="34" charset="0"/>
                <a:cs typeface="Verdana" pitchFamily="34" charset="0"/>
              </a:defRPr>
            </a:lvl2pPr>
            <a:lvl3pPr eaLnBrk="0" hangingPunct="0">
              <a:defRPr sz="2600">
                <a:solidFill>
                  <a:srgbClr val="39870C"/>
                </a:solidFill>
                <a:latin typeface="Verdana" pitchFamily="34" charset="0"/>
                <a:ea typeface="Verdana" pitchFamily="34" charset="0"/>
                <a:cs typeface="Verdana" pitchFamily="34" charset="0"/>
              </a:defRPr>
            </a:lvl3pPr>
            <a:lvl4pPr eaLnBrk="0" hangingPunct="0">
              <a:defRPr sz="2600">
                <a:solidFill>
                  <a:srgbClr val="39870C"/>
                </a:solidFill>
                <a:latin typeface="Verdana" pitchFamily="34" charset="0"/>
                <a:ea typeface="Verdana" pitchFamily="34" charset="0"/>
                <a:cs typeface="Verdana" pitchFamily="34" charset="0"/>
              </a:defRPr>
            </a:lvl4pPr>
            <a:lvl5pPr eaLnBrk="0" hangingPunct="0">
              <a:defRPr sz="2600">
                <a:solidFill>
                  <a:srgbClr val="39870C"/>
                </a:solidFill>
                <a:latin typeface="Verdana" pitchFamily="34" charset="0"/>
                <a:ea typeface="Verdana" pitchFamily="34" charset="0"/>
                <a:cs typeface="Verdana" pitchFamily="34" charset="0"/>
              </a:defRPr>
            </a:lvl5pPr>
            <a:lvl6pPr marL="457200" algn="ctr" fontAlgn="base">
              <a:spcBef>
                <a:spcPct val="0"/>
              </a:spcBef>
              <a:spcAft>
                <a:spcPct val="0"/>
              </a:spcAft>
              <a:defRPr sz="4400">
                <a:solidFill>
                  <a:schemeClr val="tx2"/>
                </a:solidFill>
                <a:cs typeface="Arial" charset="0"/>
              </a:defRPr>
            </a:lvl6pPr>
            <a:lvl7pPr marL="914400" algn="ctr" fontAlgn="base">
              <a:spcBef>
                <a:spcPct val="0"/>
              </a:spcBef>
              <a:spcAft>
                <a:spcPct val="0"/>
              </a:spcAft>
              <a:defRPr sz="4400">
                <a:solidFill>
                  <a:schemeClr val="tx2"/>
                </a:solidFill>
                <a:cs typeface="Arial" charset="0"/>
              </a:defRPr>
            </a:lvl7pPr>
            <a:lvl8pPr marL="1371600" algn="ctr" fontAlgn="base">
              <a:spcBef>
                <a:spcPct val="0"/>
              </a:spcBef>
              <a:spcAft>
                <a:spcPct val="0"/>
              </a:spcAft>
              <a:defRPr sz="4400">
                <a:solidFill>
                  <a:schemeClr val="tx2"/>
                </a:solidFill>
                <a:cs typeface="Arial" charset="0"/>
              </a:defRPr>
            </a:lvl8pPr>
            <a:lvl9pPr marL="1828800" algn="ctr" fontAlgn="base">
              <a:spcBef>
                <a:spcPct val="0"/>
              </a:spcBef>
              <a:spcAft>
                <a:spcPct val="0"/>
              </a:spcAft>
              <a:defRPr sz="4400">
                <a:solidFill>
                  <a:schemeClr val="tx2"/>
                </a:solidFill>
                <a:cs typeface="Arial" charset="0"/>
              </a:defRPr>
            </a:lvl9pPr>
          </a:lstStyle>
          <a:p>
            <a:r>
              <a:rPr lang="nl-NL" dirty="0"/>
              <a:t>Het stelsel is de som der delen: het bestaat uit verschillende onderdelen die tezamen het stelsel vormen. Door </a:t>
            </a:r>
            <a:r>
              <a:rPr lang="nl-NL" b="1" dirty="0"/>
              <a:t>ontkoppelen in onderdelen</a:t>
            </a:r>
            <a:r>
              <a:rPr lang="nl-NL" dirty="0"/>
              <a:t> het </a:t>
            </a:r>
            <a:r>
              <a:rPr lang="nl-NL" b="1" dirty="0"/>
              <a:t>probleem kleiner maken</a:t>
            </a:r>
            <a:r>
              <a:rPr lang="nl-NL" dirty="0"/>
              <a:t> en de </a:t>
            </a:r>
            <a:r>
              <a:rPr lang="nl-NL" b="1" dirty="0"/>
              <a:t>wendbaarheid vergrootten</a:t>
            </a:r>
            <a:r>
              <a:rPr lang="nl-NL" dirty="0"/>
              <a:t>.</a:t>
            </a:r>
          </a:p>
        </p:txBody>
      </p:sp>
      <p:pic>
        <p:nvPicPr>
          <p:cNvPr id="10" name="Picture 2" descr="\\www.samenwerkruimten.nl@SSL\DavWWWRoot\teamsites\aandeslagmetdso\Architectenbureau\08. Document\3. GAS\1. OGAS\DSO - Overall GAS - Basis architectuurplaat - v4.4 jpe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1862492"/>
            <a:ext cx="7353827" cy="4590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3246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nl-NL" dirty="0" smtClean="0"/>
              <a:t>Digitaal Stelsel Omgevingswet</a:t>
            </a:r>
            <a:endParaRPr lang="nl-NL" dirty="0"/>
          </a:p>
        </p:txBody>
      </p:sp>
      <p:sp>
        <p:nvSpPr>
          <p:cNvPr id="3" name="Title 2"/>
          <p:cNvSpPr>
            <a:spLocks noGrp="1"/>
          </p:cNvSpPr>
          <p:nvPr>
            <p:ph type="title"/>
          </p:nvPr>
        </p:nvSpPr>
        <p:spPr/>
        <p:txBody>
          <a:bodyPr/>
          <a:lstStyle/>
          <a:p>
            <a:r>
              <a:rPr lang="nl-NL" sz="2800" dirty="0"/>
              <a:t>Globale werking van het stelsel</a:t>
            </a:r>
          </a:p>
        </p:txBody>
      </p:sp>
      <p:sp>
        <p:nvSpPr>
          <p:cNvPr id="5" name="Footer Placeholder 4"/>
          <p:cNvSpPr>
            <a:spLocks noGrp="1"/>
          </p:cNvSpPr>
          <p:nvPr>
            <p:ph type="ftr" sz="quarter" idx="10"/>
          </p:nvPr>
        </p:nvSpPr>
        <p:spPr/>
        <p:txBody>
          <a:bodyPr/>
          <a:lstStyle/>
          <a:p>
            <a:pPr>
              <a:defRPr/>
            </a:pPr>
            <a:endParaRPr lang="nl-NL" dirty="0">
              <a:solidFill>
                <a:prstClr val="black"/>
              </a:solidFill>
            </a:endParaRPr>
          </a:p>
        </p:txBody>
      </p:sp>
      <p:sp>
        <p:nvSpPr>
          <p:cNvPr id="6" name="Date Placeholder 5"/>
          <p:cNvSpPr>
            <a:spLocks noGrp="1"/>
          </p:cNvSpPr>
          <p:nvPr>
            <p:ph type="dt" sz="half" idx="11"/>
          </p:nvPr>
        </p:nvSpPr>
        <p:spPr/>
        <p:txBody>
          <a:bodyPr/>
          <a:lstStyle/>
          <a:p>
            <a:pPr>
              <a:defRPr/>
            </a:pPr>
            <a:endParaRPr lang="nl-NL" dirty="0">
              <a:solidFill>
                <a:prstClr val="black"/>
              </a:solidFill>
            </a:endParaRPr>
          </a:p>
        </p:txBody>
      </p:sp>
      <p:pic>
        <p:nvPicPr>
          <p:cNvPr id="35" name="Content Placeholder 32"/>
          <p:cNvPicPr>
            <a:picLocks noChangeAspect="1"/>
          </p:cNvPicPr>
          <p:nvPr/>
        </p:nvPicPr>
        <p:blipFill>
          <a:blip r:embed="rId2"/>
          <a:stretch>
            <a:fillRect/>
          </a:stretch>
        </p:blipFill>
        <p:spPr bwMode="auto">
          <a:xfrm>
            <a:off x="1465729" y="1940579"/>
            <a:ext cx="6368707" cy="437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02457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nl-NL" dirty="0" smtClean="0"/>
              <a:t>Digitaal Stelsel Omgevingswet</a:t>
            </a:r>
            <a:endParaRPr lang="nl-NL" dirty="0"/>
          </a:p>
        </p:txBody>
      </p:sp>
      <p:sp>
        <p:nvSpPr>
          <p:cNvPr id="3" name="Title 2"/>
          <p:cNvSpPr>
            <a:spLocks noGrp="1"/>
          </p:cNvSpPr>
          <p:nvPr>
            <p:ph type="title"/>
          </p:nvPr>
        </p:nvSpPr>
        <p:spPr/>
        <p:txBody>
          <a:bodyPr/>
          <a:lstStyle/>
          <a:p>
            <a:r>
              <a:rPr lang="nl-NL" sz="2800" dirty="0" smtClean="0"/>
              <a:t>Vier niveaus van toegang</a:t>
            </a:r>
            <a:endParaRPr lang="nl-NL" sz="2800" dirty="0"/>
          </a:p>
        </p:txBody>
      </p:sp>
      <p:sp>
        <p:nvSpPr>
          <p:cNvPr id="5" name="Footer Placeholder 4"/>
          <p:cNvSpPr>
            <a:spLocks noGrp="1"/>
          </p:cNvSpPr>
          <p:nvPr>
            <p:ph type="ftr" sz="quarter" idx="10"/>
          </p:nvPr>
        </p:nvSpPr>
        <p:spPr/>
        <p:txBody>
          <a:bodyPr/>
          <a:lstStyle/>
          <a:p>
            <a:pPr>
              <a:defRPr/>
            </a:pPr>
            <a:endParaRPr lang="nl-NL" dirty="0">
              <a:solidFill>
                <a:prstClr val="black"/>
              </a:solidFill>
            </a:endParaRPr>
          </a:p>
        </p:txBody>
      </p:sp>
      <p:sp>
        <p:nvSpPr>
          <p:cNvPr id="6" name="Date Placeholder 5"/>
          <p:cNvSpPr>
            <a:spLocks noGrp="1"/>
          </p:cNvSpPr>
          <p:nvPr>
            <p:ph type="dt" sz="half" idx="11"/>
          </p:nvPr>
        </p:nvSpPr>
        <p:spPr/>
        <p:txBody>
          <a:bodyPr/>
          <a:lstStyle/>
          <a:p>
            <a:pPr>
              <a:defRPr/>
            </a:pPr>
            <a:endParaRPr lang="nl-NL" dirty="0">
              <a:solidFill>
                <a:prstClr val="black"/>
              </a:solidFill>
            </a:endParaRPr>
          </a:p>
        </p:txBody>
      </p:sp>
      <p:sp>
        <p:nvSpPr>
          <p:cNvPr id="7" name="Rounded Rectangle 6"/>
          <p:cNvSpPr/>
          <p:nvPr/>
        </p:nvSpPr>
        <p:spPr>
          <a:xfrm>
            <a:off x="7546570" y="3040650"/>
            <a:ext cx="1335214" cy="65890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NL" dirty="0" smtClean="0"/>
              <a:t>Service</a:t>
            </a:r>
            <a:endParaRPr lang="nl-NL" dirty="0"/>
          </a:p>
        </p:txBody>
      </p:sp>
      <p:sp>
        <p:nvSpPr>
          <p:cNvPr id="8" name="Rectangle 7"/>
          <p:cNvSpPr/>
          <p:nvPr/>
        </p:nvSpPr>
        <p:spPr>
          <a:xfrm>
            <a:off x="7057466" y="3197532"/>
            <a:ext cx="645459" cy="345141"/>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nl-NL" dirty="0" smtClean="0"/>
              <a:t>API</a:t>
            </a:r>
            <a:endParaRPr lang="nl-NL" dirty="0"/>
          </a:p>
        </p:txBody>
      </p:sp>
      <p:sp>
        <p:nvSpPr>
          <p:cNvPr id="11" name="Rectangle 10"/>
          <p:cNvSpPr/>
          <p:nvPr/>
        </p:nvSpPr>
        <p:spPr>
          <a:xfrm>
            <a:off x="4388220" y="2477754"/>
            <a:ext cx="645459" cy="345141"/>
          </a:xfrm>
          <a:prstGeom prst="rect">
            <a:avLst/>
          </a:prstGeom>
          <a:ln>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r>
              <a:rPr lang="nl-NL" dirty="0" smtClean="0"/>
              <a:t>API</a:t>
            </a:r>
            <a:endParaRPr lang="nl-NL" dirty="0"/>
          </a:p>
        </p:txBody>
      </p:sp>
      <p:sp>
        <p:nvSpPr>
          <p:cNvPr id="12" name="Rectangle 11"/>
          <p:cNvSpPr/>
          <p:nvPr/>
        </p:nvSpPr>
        <p:spPr>
          <a:xfrm>
            <a:off x="4388219" y="2954624"/>
            <a:ext cx="645459" cy="345141"/>
          </a:xfrm>
          <a:prstGeom prst="rect">
            <a:avLst/>
          </a:prstGeom>
          <a:ln>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r>
              <a:rPr lang="nl-NL" dirty="0" smtClean="0"/>
              <a:t>API</a:t>
            </a:r>
            <a:endParaRPr lang="nl-NL" dirty="0"/>
          </a:p>
        </p:txBody>
      </p:sp>
      <p:sp>
        <p:nvSpPr>
          <p:cNvPr id="13" name="Rectangle 12"/>
          <p:cNvSpPr/>
          <p:nvPr/>
        </p:nvSpPr>
        <p:spPr>
          <a:xfrm>
            <a:off x="4388218" y="3422529"/>
            <a:ext cx="645459" cy="345141"/>
          </a:xfrm>
          <a:prstGeom prst="rect">
            <a:avLst/>
          </a:prstGeom>
          <a:ln>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r>
              <a:rPr lang="nl-NL" dirty="0" smtClean="0"/>
              <a:t>API</a:t>
            </a:r>
            <a:endParaRPr lang="nl-NL" dirty="0"/>
          </a:p>
        </p:txBody>
      </p:sp>
      <p:sp>
        <p:nvSpPr>
          <p:cNvPr id="14" name="Rectangle 13"/>
          <p:cNvSpPr/>
          <p:nvPr/>
        </p:nvSpPr>
        <p:spPr>
          <a:xfrm>
            <a:off x="4388217" y="3890434"/>
            <a:ext cx="645459" cy="345141"/>
          </a:xfrm>
          <a:prstGeom prst="rect">
            <a:avLst/>
          </a:prstGeom>
          <a:ln>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r>
              <a:rPr lang="nl-NL" dirty="0" smtClean="0"/>
              <a:t>API</a:t>
            </a:r>
            <a:endParaRPr lang="nl-NL" dirty="0"/>
          </a:p>
        </p:txBody>
      </p:sp>
      <p:sp>
        <p:nvSpPr>
          <p:cNvPr id="10" name="TextBox 9"/>
          <p:cNvSpPr txBox="1"/>
          <p:nvPr/>
        </p:nvSpPr>
        <p:spPr>
          <a:xfrm>
            <a:off x="534853" y="2345776"/>
            <a:ext cx="3853363" cy="1990288"/>
          </a:xfrm>
          <a:prstGeom prst="rect">
            <a:avLst/>
          </a:prstGeom>
          <a:noFill/>
        </p:spPr>
        <p:txBody>
          <a:bodyPr wrap="none" rtlCol="0">
            <a:spAutoFit/>
          </a:bodyPr>
          <a:lstStyle/>
          <a:p>
            <a:pPr>
              <a:lnSpc>
                <a:spcPts val="3700"/>
              </a:lnSpc>
            </a:pPr>
            <a:r>
              <a:rPr lang="nl-NL" dirty="0" smtClean="0"/>
              <a:t>Open zonder garantie (fair use)</a:t>
            </a:r>
          </a:p>
          <a:p>
            <a:pPr>
              <a:lnSpc>
                <a:spcPts val="3700"/>
              </a:lnSpc>
            </a:pPr>
            <a:r>
              <a:rPr lang="nl-NL" dirty="0" smtClean="0"/>
              <a:t>Open met garanties (SLA)</a:t>
            </a:r>
          </a:p>
          <a:p>
            <a:pPr>
              <a:lnSpc>
                <a:spcPts val="3700"/>
              </a:lnSpc>
            </a:pPr>
            <a:r>
              <a:rPr lang="nl-NL" dirty="0" smtClean="0"/>
              <a:t>Met toegangsbeperking (PKIO)</a:t>
            </a:r>
          </a:p>
          <a:p>
            <a:pPr>
              <a:lnSpc>
                <a:spcPts val="3700"/>
              </a:lnSpc>
            </a:pPr>
            <a:r>
              <a:rPr lang="nl-NL" dirty="0" smtClean="0"/>
              <a:t>Met doelbinding</a:t>
            </a:r>
          </a:p>
        </p:txBody>
      </p:sp>
      <p:cxnSp>
        <p:nvCxnSpPr>
          <p:cNvPr id="16" name="Straight Connector 15"/>
          <p:cNvCxnSpPr>
            <a:stCxn id="11" idx="3"/>
            <a:endCxn id="8" idx="1"/>
          </p:cNvCxnSpPr>
          <p:nvPr/>
        </p:nvCxnSpPr>
        <p:spPr>
          <a:xfrm>
            <a:off x="5033679" y="2650325"/>
            <a:ext cx="2023787" cy="71977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12" idx="3"/>
            <a:endCxn id="8" idx="1"/>
          </p:cNvCxnSpPr>
          <p:nvPr/>
        </p:nvCxnSpPr>
        <p:spPr>
          <a:xfrm>
            <a:off x="5033678" y="3127195"/>
            <a:ext cx="2023788" cy="24290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3" idx="3"/>
            <a:endCxn id="8" idx="1"/>
          </p:cNvCxnSpPr>
          <p:nvPr/>
        </p:nvCxnSpPr>
        <p:spPr>
          <a:xfrm flipV="1">
            <a:off x="5033677" y="3370103"/>
            <a:ext cx="2023789" cy="22499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4" idx="3"/>
            <a:endCxn id="8" idx="1"/>
          </p:cNvCxnSpPr>
          <p:nvPr/>
        </p:nvCxnSpPr>
        <p:spPr>
          <a:xfrm flipV="1">
            <a:off x="5033676" y="3370103"/>
            <a:ext cx="2023790" cy="692902"/>
          </a:xfrm>
          <a:prstGeom prst="line">
            <a:avLst/>
          </a:prstGeom>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199527" y="2477754"/>
            <a:ext cx="1609165" cy="1757821"/>
          </a:xfrm>
          <a:prstGeom prst="rect">
            <a:avLst/>
          </a:prstGeom>
          <a:gradFill>
            <a:gsLst>
              <a:gs pos="0">
                <a:schemeClr val="accent3">
                  <a:shade val="51000"/>
                  <a:satMod val="130000"/>
                  <a:alpha val="1000"/>
                </a:schemeClr>
              </a:gs>
              <a:gs pos="95000">
                <a:schemeClr val="accent3">
                  <a:shade val="93000"/>
                  <a:satMod val="130000"/>
                </a:schemeClr>
              </a:gs>
              <a:gs pos="100000">
                <a:schemeClr val="accent3">
                  <a:shade val="94000"/>
                  <a:satMod val="135000"/>
                </a:schemeClr>
              </a:gs>
            </a:gsLst>
          </a:gradFill>
        </p:spPr>
        <p:style>
          <a:lnRef idx="1">
            <a:schemeClr val="accent3"/>
          </a:lnRef>
          <a:fillRef idx="3">
            <a:schemeClr val="accent3"/>
          </a:fillRef>
          <a:effectRef idx="2">
            <a:schemeClr val="accent3"/>
          </a:effectRef>
          <a:fontRef idx="minor">
            <a:schemeClr val="lt1"/>
          </a:fontRef>
        </p:style>
        <p:txBody>
          <a:bodyPr rtlCol="0" anchor="t"/>
          <a:lstStyle/>
          <a:p>
            <a:pPr algn="ctr"/>
            <a:r>
              <a:rPr lang="nl-NL" dirty="0" smtClean="0"/>
              <a:t>Stelsel-knooppunt</a:t>
            </a:r>
            <a:endParaRPr lang="nl-NL" dirty="0"/>
          </a:p>
        </p:txBody>
      </p:sp>
      <p:sp>
        <p:nvSpPr>
          <p:cNvPr id="27" name="TextBox 26"/>
          <p:cNvSpPr txBox="1"/>
          <p:nvPr/>
        </p:nvSpPr>
        <p:spPr>
          <a:xfrm>
            <a:off x="5233237" y="4374575"/>
            <a:ext cx="2716128" cy="923330"/>
          </a:xfrm>
          <a:prstGeom prst="rect">
            <a:avLst/>
          </a:prstGeom>
          <a:noFill/>
        </p:spPr>
        <p:txBody>
          <a:bodyPr wrap="none" rtlCol="0">
            <a:spAutoFit/>
          </a:bodyPr>
          <a:lstStyle/>
          <a:p>
            <a:pPr marL="285750" indent="-285750">
              <a:buFont typeface="Arial" panose="020B0604020202020204" pitchFamily="34" charset="0"/>
              <a:buChar char="•"/>
            </a:pPr>
            <a:r>
              <a:rPr lang="nl-NL" dirty="0" smtClean="0"/>
              <a:t>Toegang</a:t>
            </a:r>
          </a:p>
          <a:p>
            <a:pPr marL="285750" indent="-285750">
              <a:buFont typeface="Arial" panose="020B0604020202020204" pitchFamily="34" charset="0"/>
              <a:buChar char="•"/>
            </a:pPr>
            <a:r>
              <a:rPr lang="nl-NL" dirty="0" smtClean="0"/>
              <a:t>Routering/vertaling</a:t>
            </a:r>
          </a:p>
          <a:p>
            <a:pPr marL="285750" indent="-285750">
              <a:buFont typeface="Arial" panose="020B0604020202020204" pitchFamily="34" charset="0"/>
              <a:buChar char="•"/>
            </a:pPr>
            <a:r>
              <a:rPr lang="nl-NL" dirty="0" smtClean="0"/>
              <a:t>Afdwingen fair-use</a:t>
            </a:r>
            <a:endParaRPr lang="nl-NL" dirty="0"/>
          </a:p>
        </p:txBody>
      </p:sp>
      <p:cxnSp>
        <p:nvCxnSpPr>
          <p:cNvPr id="29" name="Straight Connector 28"/>
          <p:cNvCxnSpPr/>
          <p:nvPr/>
        </p:nvCxnSpPr>
        <p:spPr>
          <a:xfrm>
            <a:off x="5199527" y="1725457"/>
            <a:ext cx="0" cy="4329953"/>
          </a:xfrm>
          <a:prstGeom prst="line">
            <a:avLst/>
          </a:prstGeom>
        </p:spPr>
        <p:style>
          <a:lnRef idx="1">
            <a:schemeClr val="accent1"/>
          </a:lnRef>
          <a:fillRef idx="0">
            <a:schemeClr val="accent1"/>
          </a:fillRef>
          <a:effectRef idx="0">
            <a:schemeClr val="accent1"/>
          </a:effectRef>
          <a:fontRef idx="minor">
            <a:schemeClr val="tx1"/>
          </a:fontRef>
        </p:style>
      </p:cxnSp>
      <p:sp>
        <p:nvSpPr>
          <p:cNvPr id="30" name="Left-Right Arrow 29"/>
          <p:cNvSpPr/>
          <p:nvPr/>
        </p:nvSpPr>
        <p:spPr>
          <a:xfrm>
            <a:off x="4827492" y="5622767"/>
            <a:ext cx="744070" cy="255494"/>
          </a:xfrm>
          <a:prstGeom prst="lef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1" name="TextBox 30"/>
          <p:cNvSpPr txBox="1"/>
          <p:nvPr/>
        </p:nvSpPr>
        <p:spPr>
          <a:xfrm>
            <a:off x="3543300" y="5530640"/>
            <a:ext cx="1287532" cy="369332"/>
          </a:xfrm>
          <a:prstGeom prst="rect">
            <a:avLst/>
          </a:prstGeom>
          <a:noFill/>
        </p:spPr>
        <p:txBody>
          <a:bodyPr wrap="none" rtlCol="0">
            <a:spAutoFit/>
          </a:bodyPr>
          <a:lstStyle/>
          <a:p>
            <a:r>
              <a:rPr lang="nl-NL" dirty="0">
                <a:solidFill>
                  <a:schemeClr val="accent1"/>
                </a:solidFill>
              </a:rPr>
              <a:t>Afnemers</a:t>
            </a:r>
          </a:p>
        </p:txBody>
      </p:sp>
      <p:sp>
        <p:nvSpPr>
          <p:cNvPr id="33" name="TextBox 32"/>
          <p:cNvSpPr txBox="1"/>
          <p:nvPr/>
        </p:nvSpPr>
        <p:spPr>
          <a:xfrm>
            <a:off x="5559256" y="5549785"/>
            <a:ext cx="1471878" cy="369332"/>
          </a:xfrm>
          <a:prstGeom prst="rect">
            <a:avLst/>
          </a:prstGeom>
          <a:noFill/>
        </p:spPr>
        <p:txBody>
          <a:bodyPr wrap="none" rtlCol="0">
            <a:spAutoFit/>
          </a:bodyPr>
          <a:lstStyle/>
          <a:p>
            <a:r>
              <a:rPr lang="nl-NL" dirty="0" smtClean="0">
                <a:solidFill>
                  <a:schemeClr val="accent1"/>
                </a:solidFill>
              </a:rPr>
              <a:t>Aanbieders</a:t>
            </a:r>
            <a:endParaRPr lang="nl-NL" dirty="0">
              <a:solidFill>
                <a:schemeClr val="accent1"/>
              </a:solidFill>
            </a:endParaRPr>
          </a:p>
        </p:txBody>
      </p:sp>
      <p:pic>
        <p:nvPicPr>
          <p:cNvPr id="37" name="Picture 2" descr="Afbeeldingsresultaat voor kahoot 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5823" y="6370872"/>
            <a:ext cx="439272" cy="439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56558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nl-NL" dirty="0" smtClean="0"/>
              <a:t>Digitaal Stelsel Omgevingswet</a:t>
            </a:r>
            <a:endParaRPr lang="nl-NL" dirty="0"/>
          </a:p>
        </p:txBody>
      </p:sp>
      <p:sp>
        <p:nvSpPr>
          <p:cNvPr id="3" name="Title 2"/>
          <p:cNvSpPr>
            <a:spLocks noGrp="1"/>
          </p:cNvSpPr>
          <p:nvPr>
            <p:ph type="title"/>
          </p:nvPr>
        </p:nvSpPr>
        <p:spPr/>
        <p:txBody>
          <a:bodyPr/>
          <a:lstStyle/>
          <a:p>
            <a:r>
              <a:rPr lang="nl-NL" sz="2800" dirty="0" smtClean="0"/>
              <a:t>Van stelselonderdeel tot API</a:t>
            </a:r>
            <a:endParaRPr lang="nl-NL" sz="2800" dirty="0"/>
          </a:p>
        </p:txBody>
      </p:sp>
      <p:sp>
        <p:nvSpPr>
          <p:cNvPr id="5" name="Footer Placeholder 4"/>
          <p:cNvSpPr>
            <a:spLocks noGrp="1"/>
          </p:cNvSpPr>
          <p:nvPr>
            <p:ph type="ftr" sz="quarter" idx="10"/>
          </p:nvPr>
        </p:nvSpPr>
        <p:spPr/>
        <p:txBody>
          <a:bodyPr/>
          <a:lstStyle/>
          <a:p>
            <a:pPr>
              <a:defRPr/>
            </a:pPr>
            <a:endParaRPr lang="nl-NL" dirty="0">
              <a:solidFill>
                <a:prstClr val="black"/>
              </a:solidFill>
            </a:endParaRPr>
          </a:p>
        </p:txBody>
      </p:sp>
      <p:sp>
        <p:nvSpPr>
          <p:cNvPr id="6" name="Date Placeholder 5"/>
          <p:cNvSpPr>
            <a:spLocks noGrp="1"/>
          </p:cNvSpPr>
          <p:nvPr>
            <p:ph type="dt" sz="half" idx="11"/>
          </p:nvPr>
        </p:nvSpPr>
        <p:spPr/>
        <p:txBody>
          <a:bodyPr/>
          <a:lstStyle/>
          <a:p>
            <a:pPr>
              <a:defRPr/>
            </a:pPr>
            <a:endParaRPr lang="nl-NL" dirty="0">
              <a:solidFill>
                <a:prstClr val="black"/>
              </a:solidFill>
            </a:endParaRPr>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2696" t="5475" r="15049" b="4878"/>
          <a:stretch/>
        </p:blipFill>
        <p:spPr>
          <a:xfrm>
            <a:off x="174811" y="1595213"/>
            <a:ext cx="6638365" cy="4240957"/>
          </a:xfrm>
          <a:prstGeom prst="ellipse">
            <a:avLst/>
          </a:prstGeom>
          <a:ln>
            <a:noFill/>
          </a:ln>
          <a:effectLst>
            <a:softEdge rad="112500"/>
          </a:effectLst>
        </p:spPr>
      </p:pic>
      <p:pic>
        <p:nvPicPr>
          <p:cNvPr id="12" name="Picture 11"/>
          <p:cNvPicPr>
            <a:picLocks noChangeAspect="1"/>
          </p:cNvPicPr>
          <p:nvPr/>
        </p:nvPicPr>
        <p:blipFill rotWithShape="1">
          <a:blip r:embed="rId4"/>
          <a:srcRect l="981" t="-772" r="2255" b="2895"/>
          <a:stretch/>
        </p:blipFill>
        <p:spPr>
          <a:xfrm>
            <a:off x="3303494" y="3679349"/>
            <a:ext cx="3980330" cy="227321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14" name="Flowchart: Alternate Process 13"/>
          <p:cNvSpPr/>
          <p:nvPr/>
        </p:nvSpPr>
        <p:spPr>
          <a:xfrm>
            <a:off x="7886700" y="4018174"/>
            <a:ext cx="730624" cy="390482"/>
          </a:xfrm>
          <a:prstGeom prst="flowChartAlternateProcess">
            <a:avLst/>
          </a:prstGeom>
          <a:solidFill>
            <a:srgbClr val="E4CFCE"/>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nl-NL" dirty="0" smtClean="0">
                <a:solidFill>
                  <a:srgbClr val="A96360"/>
                </a:solidFill>
              </a:rPr>
              <a:t>API</a:t>
            </a:r>
            <a:endParaRPr lang="nl-NL" dirty="0">
              <a:solidFill>
                <a:srgbClr val="A96360"/>
              </a:solidFill>
            </a:endParaRPr>
          </a:p>
        </p:txBody>
      </p:sp>
      <p:sp>
        <p:nvSpPr>
          <p:cNvPr id="17" name="Freeform 16"/>
          <p:cNvSpPr/>
          <p:nvPr/>
        </p:nvSpPr>
        <p:spPr>
          <a:xfrm rot="20405962">
            <a:off x="1849121" y="2722587"/>
            <a:ext cx="1191543" cy="798487"/>
          </a:xfrm>
          <a:custGeom>
            <a:avLst/>
            <a:gdLst>
              <a:gd name="connsiteX0" fmla="*/ 0 w 905435"/>
              <a:gd name="connsiteY0" fmla="*/ 860969 h 922468"/>
              <a:gd name="connsiteX1" fmla="*/ 327212 w 905435"/>
              <a:gd name="connsiteY1" fmla="*/ 843039 h 922468"/>
              <a:gd name="connsiteX2" fmla="*/ 555812 w 905435"/>
              <a:gd name="connsiteY2" fmla="*/ 81039 h 922468"/>
              <a:gd name="connsiteX3" fmla="*/ 905435 w 905435"/>
              <a:gd name="connsiteY3" fmla="*/ 58627 h 922468"/>
            </a:gdLst>
            <a:ahLst/>
            <a:cxnLst>
              <a:cxn ang="0">
                <a:pos x="connsiteX0" y="connsiteY0"/>
              </a:cxn>
              <a:cxn ang="0">
                <a:pos x="connsiteX1" y="connsiteY1"/>
              </a:cxn>
              <a:cxn ang="0">
                <a:pos x="connsiteX2" y="connsiteY2"/>
              </a:cxn>
              <a:cxn ang="0">
                <a:pos x="connsiteX3" y="connsiteY3"/>
              </a:cxn>
            </a:cxnLst>
            <a:rect l="l" t="t" r="r" b="b"/>
            <a:pathLst>
              <a:path w="905435" h="922468">
                <a:moveTo>
                  <a:pt x="0" y="860969"/>
                </a:moveTo>
                <a:cubicBezTo>
                  <a:pt x="117288" y="916998"/>
                  <a:pt x="234577" y="973027"/>
                  <a:pt x="327212" y="843039"/>
                </a:cubicBezTo>
                <a:cubicBezTo>
                  <a:pt x="419847" y="713051"/>
                  <a:pt x="459442" y="211774"/>
                  <a:pt x="555812" y="81039"/>
                </a:cubicBezTo>
                <a:cubicBezTo>
                  <a:pt x="652182" y="-49696"/>
                  <a:pt x="778808" y="4465"/>
                  <a:pt x="905435" y="58627"/>
                </a:cubicBezTo>
              </a:path>
            </a:pathLst>
          </a:custGeom>
          <a:noFill/>
          <a:ln w="3810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Freeform 17"/>
          <p:cNvSpPr/>
          <p:nvPr/>
        </p:nvSpPr>
        <p:spPr>
          <a:xfrm>
            <a:off x="6073589" y="2864229"/>
            <a:ext cx="632011" cy="1281953"/>
          </a:xfrm>
          <a:custGeom>
            <a:avLst/>
            <a:gdLst>
              <a:gd name="connsiteX0" fmla="*/ 0 w 744070"/>
              <a:gd name="connsiteY0" fmla="*/ 0 h 1210236"/>
              <a:gd name="connsiteX1" fmla="*/ 412376 w 744070"/>
              <a:gd name="connsiteY1" fmla="*/ 215153 h 1210236"/>
              <a:gd name="connsiteX2" fmla="*/ 744070 w 744070"/>
              <a:gd name="connsiteY2" fmla="*/ 1210236 h 1210236"/>
            </a:gdLst>
            <a:ahLst/>
            <a:cxnLst>
              <a:cxn ang="0">
                <a:pos x="connsiteX0" y="connsiteY0"/>
              </a:cxn>
              <a:cxn ang="0">
                <a:pos x="connsiteX1" y="connsiteY1"/>
              </a:cxn>
              <a:cxn ang="0">
                <a:pos x="connsiteX2" y="connsiteY2"/>
              </a:cxn>
            </a:cxnLst>
            <a:rect l="l" t="t" r="r" b="b"/>
            <a:pathLst>
              <a:path w="744070" h="1210236">
                <a:moveTo>
                  <a:pt x="0" y="0"/>
                </a:moveTo>
                <a:cubicBezTo>
                  <a:pt x="144182" y="6723"/>
                  <a:pt x="288364" y="13447"/>
                  <a:pt x="412376" y="215153"/>
                </a:cubicBezTo>
                <a:cubicBezTo>
                  <a:pt x="536388" y="416859"/>
                  <a:pt x="640229" y="813547"/>
                  <a:pt x="744070" y="1210236"/>
                </a:cubicBezTo>
              </a:path>
            </a:pathLst>
          </a:custGeom>
          <a:noFill/>
          <a:ln w="3810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Freeform 19"/>
          <p:cNvSpPr/>
          <p:nvPr/>
        </p:nvSpPr>
        <p:spPr>
          <a:xfrm>
            <a:off x="7037294" y="4213415"/>
            <a:ext cx="909918" cy="313765"/>
          </a:xfrm>
          <a:custGeom>
            <a:avLst/>
            <a:gdLst>
              <a:gd name="connsiteX0" fmla="*/ 0 w 1102659"/>
              <a:gd name="connsiteY0" fmla="*/ 392884 h 392884"/>
              <a:gd name="connsiteX1" fmla="*/ 578223 w 1102659"/>
              <a:gd name="connsiteY1" fmla="*/ 38778 h 392884"/>
              <a:gd name="connsiteX2" fmla="*/ 1102659 w 1102659"/>
              <a:gd name="connsiteY2" fmla="*/ 25331 h 392884"/>
            </a:gdLst>
            <a:ahLst/>
            <a:cxnLst>
              <a:cxn ang="0">
                <a:pos x="connsiteX0" y="connsiteY0"/>
              </a:cxn>
              <a:cxn ang="0">
                <a:pos x="connsiteX1" y="connsiteY1"/>
              </a:cxn>
              <a:cxn ang="0">
                <a:pos x="connsiteX2" y="connsiteY2"/>
              </a:cxn>
            </a:cxnLst>
            <a:rect l="l" t="t" r="r" b="b"/>
            <a:pathLst>
              <a:path w="1102659" h="392884">
                <a:moveTo>
                  <a:pt x="0" y="392884"/>
                </a:moveTo>
                <a:cubicBezTo>
                  <a:pt x="197223" y="246460"/>
                  <a:pt x="394447" y="100037"/>
                  <a:pt x="578223" y="38778"/>
                </a:cubicBezTo>
                <a:cubicBezTo>
                  <a:pt x="761999" y="-22481"/>
                  <a:pt x="932329" y="1425"/>
                  <a:pt x="1102659" y="25331"/>
                </a:cubicBezTo>
              </a:path>
            </a:pathLst>
          </a:custGeom>
          <a:noFill/>
          <a:ln w="3810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aphicFrame>
        <p:nvGraphicFramePr>
          <p:cNvPr id="23" name="Diagram 22"/>
          <p:cNvGraphicFramePr/>
          <p:nvPr>
            <p:extLst>
              <p:ext uri="{D42A27DB-BD31-4B8C-83A1-F6EECF244321}">
                <p14:modId xmlns:p14="http://schemas.microsoft.com/office/powerpoint/2010/main" val="1988174469"/>
              </p:ext>
            </p:extLst>
          </p:nvPr>
        </p:nvGraphicFramePr>
        <p:xfrm>
          <a:off x="587188" y="5956269"/>
          <a:ext cx="8030136" cy="31163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1759460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nl-NL" dirty="0" smtClean="0"/>
              <a:t>Digitaal Stelsel Omgevingswet</a:t>
            </a:r>
            <a:endParaRPr lang="nl-NL" dirty="0"/>
          </a:p>
        </p:txBody>
      </p:sp>
      <p:sp>
        <p:nvSpPr>
          <p:cNvPr id="3" name="Title 2"/>
          <p:cNvSpPr>
            <a:spLocks noGrp="1"/>
          </p:cNvSpPr>
          <p:nvPr>
            <p:ph type="title"/>
          </p:nvPr>
        </p:nvSpPr>
        <p:spPr/>
        <p:txBody>
          <a:bodyPr/>
          <a:lstStyle/>
          <a:p>
            <a:r>
              <a:rPr lang="nl-NL" sz="2800" dirty="0" smtClean="0"/>
              <a:t>Waarom een strategie voor API’s en URI’s?</a:t>
            </a:r>
            <a:endParaRPr lang="nl-NL" sz="2800" dirty="0"/>
          </a:p>
        </p:txBody>
      </p:sp>
      <p:sp>
        <p:nvSpPr>
          <p:cNvPr id="4" name="Content Placeholder 3"/>
          <p:cNvSpPr>
            <a:spLocks noGrp="1"/>
          </p:cNvSpPr>
          <p:nvPr>
            <p:ph sz="half" idx="1"/>
          </p:nvPr>
        </p:nvSpPr>
        <p:spPr>
          <a:xfrm>
            <a:off x="349624" y="2060848"/>
            <a:ext cx="5706035" cy="4012352"/>
          </a:xfrm>
        </p:spPr>
        <p:txBody>
          <a:bodyPr/>
          <a:lstStyle/>
          <a:p>
            <a:pPr marL="0" indent="0"/>
            <a:r>
              <a:rPr lang="nl-NL" sz="2000" b="1" dirty="0" smtClean="0"/>
              <a:t>Consistentie en uniformiteit in het digitale stelsel is nodig:</a:t>
            </a:r>
          </a:p>
          <a:p>
            <a:pPr marL="0" indent="0"/>
            <a:endParaRPr lang="nl-NL" sz="2000" b="1" dirty="0" smtClean="0"/>
          </a:p>
          <a:p>
            <a:pPr marL="369094" lvl="2" indent="-342900">
              <a:buFont typeface="Arial" panose="020B0604020202020204" pitchFamily="34" charset="0"/>
              <a:buChar char="•"/>
            </a:pPr>
            <a:r>
              <a:rPr lang="nl-NL" sz="2000" dirty="0" smtClean="0"/>
              <a:t>Voor API’s om </a:t>
            </a:r>
            <a:r>
              <a:rPr lang="nl-NL" sz="2000" b="1" dirty="0" smtClean="0"/>
              <a:t>services</a:t>
            </a:r>
            <a:r>
              <a:rPr lang="nl-NL" sz="2000" dirty="0" smtClean="0"/>
              <a:t> snel en eenvoudig af te kunnen nemen.</a:t>
            </a:r>
          </a:p>
          <a:p>
            <a:pPr marL="342900" indent="-342900">
              <a:buFont typeface="Arial" panose="020B0604020202020204" pitchFamily="34" charset="0"/>
              <a:buChar char="•"/>
            </a:pPr>
            <a:endParaRPr lang="nl-NL" sz="2000" dirty="0"/>
          </a:p>
          <a:p>
            <a:pPr marL="342900" indent="-342900">
              <a:buFont typeface="Arial" panose="020B0604020202020204" pitchFamily="34" charset="0"/>
              <a:buChar char="•"/>
            </a:pPr>
            <a:r>
              <a:rPr lang="nl-NL" sz="2000" dirty="0" smtClean="0"/>
              <a:t>Voor URI’s om </a:t>
            </a:r>
            <a:r>
              <a:rPr lang="nl-NL" sz="2000" b="1" dirty="0" smtClean="0"/>
              <a:t>informatie</a:t>
            </a:r>
            <a:r>
              <a:rPr lang="nl-NL" sz="2000" dirty="0" smtClean="0"/>
              <a:t> op een uniform </a:t>
            </a:r>
            <a:r>
              <a:rPr lang="nl-NL" sz="2000" dirty="0"/>
              <a:t>en </a:t>
            </a:r>
            <a:r>
              <a:rPr lang="nl-NL" sz="2000" dirty="0" smtClean="0"/>
              <a:t>samenhangend vindbaar </a:t>
            </a:r>
            <a:r>
              <a:rPr lang="nl-NL" sz="2000" dirty="0"/>
              <a:t>en </a:t>
            </a:r>
            <a:r>
              <a:rPr lang="nl-NL" sz="2000" dirty="0" smtClean="0"/>
              <a:t>toegankelijk te maken.</a:t>
            </a:r>
            <a:endParaRPr lang="nl-NL" sz="2000" dirty="0"/>
          </a:p>
        </p:txBody>
      </p:sp>
      <p:sp>
        <p:nvSpPr>
          <p:cNvPr id="5" name="Footer Placeholder 4"/>
          <p:cNvSpPr>
            <a:spLocks noGrp="1"/>
          </p:cNvSpPr>
          <p:nvPr>
            <p:ph type="ftr" sz="quarter" idx="10"/>
          </p:nvPr>
        </p:nvSpPr>
        <p:spPr/>
        <p:txBody>
          <a:bodyPr/>
          <a:lstStyle/>
          <a:p>
            <a:pPr>
              <a:defRPr/>
            </a:pPr>
            <a:endParaRPr lang="nl-NL" dirty="0">
              <a:solidFill>
                <a:prstClr val="black"/>
              </a:solidFill>
            </a:endParaRPr>
          </a:p>
        </p:txBody>
      </p:sp>
      <p:sp>
        <p:nvSpPr>
          <p:cNvPr id="6" name="Date Placeholder 5"/>
          <p:cNvSpPr>
            <a:spLocks noGrp="1"/>
          </p:cNvSpPr>
          <p:nvPr>
            <p:ph type="dt" sz="half" idx="11"/>
          </p:nvPr>
        </p:nvSpPr>
        <p:spPr/>
        <p:txBody>
          <a:bodyPr/>
          <a:lstStyle/>
          <a:p>
            <a:pPr>
              <a:defRPr/>
            </a:pPr>
            <a:endParaRPr lang="nl-NL" dirty="0">
              <a:solidFill>
                <a:prstClr val="black"/>
              </a:solidFill>
            </a:endParaRPr>
          </a:p>
        </p:txBody>
      </p:sp>
      <p:pic>
        <p:nvPicPr>
          <p:cNvPr id="9" name="Picture 8"/>
          <p:cNvPicPr>
            <a:picLocks noChangeAspect="1"/>
          </p:cNvPicPr>
          <p:nvPr/>
        </p:nvPicPr>
        <p:blipFill rotWithShape="1">
          <a:blip r:embed="rId2"/>
          <a:srcRect t="585" b="1"/>
          <a:stretch/>
        </p:blipFill>
        <p:spPr>
          <a:xfrm>
            <a:off x="5990129" y="1533923"/>
            <a:ext cx="2023085" cy="2851398"/>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0" name="Picture 9"/>
          <p:cNvPicPr>
            <a:picLocks noChangeAspect="1"/>
          </p:cNvPicPr>
          <p:nvPr/>
        </p:nvPicPr>
        <p:blipFill>
          <a:blip r:embed="rId3"/>
          <a:stretch>
            <a:fillRect/>
          </a:stretch>
        </p:blipFill>
        <p:spPr>
          <a:xfrm rot="1030972">
            <a:off x="6139628" y="3473297"/>
            <a:ext cx="1956826" cy="2775001"/>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80813275"/>
      </p:ext>
    </p:extLst>
  </p:cSld>
  <p:clrMapOvr>
    <a:masterClrMapping/>
  </p:clrMapOvr>
  <p:timing>
    <p:tnLst>
      <p:par>
        <p:cTn id="1" dur="indefinite" restart="never" nodeType="tmRoot"/>
      </p:par>
    </p:tnLst>
  </p:timing>
</p:sld>
</file>

<file path=ppt/theme/theme1.xml><?xml version="1.0" encoding="utf-8"?>
<a:theme xmlns:a="http://schemas.openxmlformats.org/drawingml/2006/main" name="Aan de slag met de Omgevingswet_template">
  <a:themeElements>
    <a:clrScheme name="Kleurenschema Groen">
      <a:dk1>
        <a:sysClr val="windowText" lastClr="000000"/>
      </a:dk1>
      <a:lt1>
        <a:sysClr val="window" lastClr="FFFFFF"/>
      </a:lt1>
      <a:dk2>
        <a:srgbClr val="F4BBD6"/>
      </a:dk2>
      <a:lt2>
        <a:srgbClr val="EEECE1"/>
      </a:lt2>
      <a:accent1>
        <a:srgbClr val="4E9625"/>
      </a:accent1>
      <a:accent2>
        <a:srgbClr val="6ED9AD"/>
      </a:accent2>
      <a:accent3>
        <a:srgbClr val="046F96"/>
      </a:accent3>
      <a:accent4>
        <a:srgbClr val="9ACCD4"/>
      </a:accent4>
      <a:accent5>
        <a:srgbClr val="ED8FBB"/>
      </a:accent5>
      <a:accent6>
        <a:srgbClr val="900079"/>
      </a:accent6>
      <a:hlink>
        <a:srgbClr val="0000FF"/>
      </a:hlink>
      <a:folHlink>
        <a:srgbClr val="800080"/>
      </a:folHlink>
    </a:clrScheme>
    <a:fontScheme name="Standaardontwerp">
      <a:majorFont>
        <a:latin typeface="Verdana"/>
        <a:ea typeface=""/>
        <a:cs typeface="Arial"/>
      </a:majorFont>
      <a:minorFont>
        <a:latin typeface="Verdana"/>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Volgdia">
  <a:themeElements>
    <a:clrScheme name="Aangepast 3">
      <a:dk1>
        <a:sysClr val="windowText" lastClr="000000"/>
      </a:dk1>
      <a:lt1>
        <a:sysClr val="window" lastClr="FFFFFF"/>
      </a:lt1>
      <a:dk2>
        <a:srgbClr val="F4BBD6"/>
      </a:dk2>
      <a:lt2>
        <a:srgbClr val="EEECE1"/>
      </a:lt2>
      <a:accent1>
        <a:srgbClr val="39870C"/>
      </a:accent1>
      <a:accent2>
        <a:srgbClr val="6ED9AD"/>
      </a:accent2>
      <a:accent3>
        <a:srgbClr val="046F96"/>
      </a:accent3>
      <a:accent4>
        <a:srgbClr val="9ACCD4"/>
      </a:accent4>
      <a:accent5>
        <a:srgbClr val="ED8FBB"/>
      </a:accent5>
      <a:accent6>
        <a:srgbClr val="900079"/>
      </a:accent6>
      <a:hlink>
        <a:srgbClr val="0000FF"/>
      </a:hlink>
      <a:folHlink>
        <a:srgbClr val="800080"/>
      </a:folHlink>
    </a:clrScheme>
    <a:fontScheme name="Standaardontwerp">
      <a:majorFont>
        <a:latin typeface="Verdana"/>
        <a:ea typeface=""/>
        <a:cs typeface="Arial"/>
      </a:majorFont>
      <a:minorFont>
        <a:latin typeface="Verdana"/>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Deelprogramma xmlns="68019975-363f-4a6f-97d7-c8b7be6847ae">DSO</Deelprogramma>
    <Eigenaarschap xmlns="68019975-363f-4a6f-97d7-c8b7be6847ae"/>
    <_Status xmlns="http://schemas.microsoft.com/sharepoint/v3/fields"/>
    <Datum_x0020_document xmlns="68019975-363f-4a6f-97d7-c8b7be6847ae" xsi:nil="true"/>
    <Documentsoort xmlns="68019975-363f-4a6f-97d7-c8b7be6847ae" xsi:nil="true"/>
    <Archiefwaardig_x0020_document xmlns="68019975-363f-4a6f-97d7-c8b7be6847ae"/>
    <Toelichting xmlns="68019975-363f-4a6f-97d7-c8b7be6847ae" xsi:nil="true"/>
    <Geadresseerde xmlns="68019975-363f-4a6f-97d7-c8b7be6847ae" xsi:nil="true"/>
    <_dlc_DocId xmlns="68019975-363f-4a6f-97d7-c8b7be6847ae">0003-11-614</_dlc_DocId>
    <_dlc_DocIdUrl xmlns="68019975-363f-4a6f-97d7-c8b7be6847ae">
      <Url>https://www.samenwerkruimten.nl/teamsites/aandeslagmetdso/_layouts/15/DocIdRedir.aspx?ID=0003-11-614</Url>
      <Description>0003-11-614</Description>
    </_dlc_DocIdUrl>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6B923CF1705D194391C5DA922218ABB8" ma:contentTypeVersion="9" ma:contentTypeDescription="Een nieuw document maken." ma:contentTypeScope="" ma:versionID="1834d674a0efca084bcc5d057b0c09f5">
  <xsd:schema xmlns:xsd="http://www.w3.org/2001/XMLSchema" xmlns:xs="http://www.w3.org/2001/XMLSchema" xmlns:p="http://schemas.microsoft.com/office/2006/metadata/properties" xmlns:ns2="68019975-363f-4a6f-97d7-c8b7be6847ae" xmlns:ns3="http://schemas.microsoft.com/sharepoint/v3/fields" targetNamespace="http://schemas.microsoft.com/office/2006/metadata/properties" ma:root="true" ma:fieldsID="9a948a4a5619fc607fea5a849bdd2c1a" ns2:_="" ns3:_="">
    <xsd:import namespace="68019975-363f-4a6f-97d7-c8b7be6847ae"/>
    <xsd:import namespace="http://schemas.microsoft.com/sharepoint/v3/fields"/>
    <xsd:element name="properties">
      <xsd:complexType>
        <xsd:sequence>
          <xsd:element name="documentManagement">
            <xsd:complexType>
              <xsd:all>
                <xsd:element ref="ns2:Toelichting" minOccurs="0"/>
                <xsd:element ref="ns3:_Status" minOccurs="0"/>
                <xsd:element ref="ns2:Documentsoort" minOccurs="0"/>
                <xsd:element ref="ns2:Archiefwaardig_x0020_document" minOccurs="0"/>
                <xsd:element ref="ns2:Geadresseerde" minOccurs="0"/>
                <xsd:element ref="ns2:Datum_x0020_document" minOccurs="0"/>
                <xsd:element ref="ns2:Deelprogramma" minOccurs="0"/>
                <xsd:element ref="ns2:Eigenaarschap"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019975-363f-4a6f-97d7-c8b7be6847ae" elementFormDefault="qualified">
    <xsd:import namespace="http://schemas.microsoft.com/office/2006/documentManagement/types"/>
    <xsd:import namespace="http://schemas.microsoft.com/office/infopath/2007/PartnerControls"/>
    <xsd:element name="Toelichting" ma:index="2" nillable="true" ma:displayName="Toelichting" ma:internalName="Toelichting">
      <xsd:simpleType>
        <xsd:restriction base="dms:Note">
          <xsd:maxLength value="255"/>
        </xsd:restriction>
      </xsd:simpleType>
    </xsd:element>
    <xsd:element name="Documentsoort" ma:index="4" nillable="true" ma:displayName="Documentsoort" ma:format="Dropdown" ma:internalName="Documentsoort">
      <xsd:simpleType>
        <xsd:restriction base="dms:Choice">
          <xsd:enumeration value=""/>
          <xsd:enumeration value="Agenda"/>
          <xsd:enumeration value="Brief"/>
          <xsd:enumeration value="Format"/>
          <xsd:enumeration value="Formulier"/>
          <xsd:enumeration value="Inventarisatie"/>
          <xsd:enumeration value="Memo"/>
          <xsd:enumeration value="Nota"/>
          <xsd:enumeration value="Offerte"/>
          <xsd:enumeration value="Opdracht"/>
          <xsd:enumeration value="Overeenkomst"/>
          <xsd:enumeration value="Plan"/>
          <xsd:enumeration value="Planning"/>
          <xsd:enumeration value="Presentatie"/>
          <xsd:enumeration value="Raming"/>
          <xsd:enumeration value="Rapport"/>
          <xsd:enumeration value="Schema"/>
          <xsd:enumeration value="Verslag"/>
        </xsd:restriction>
      </xsd:simpleType>
    </xsd:element>
    <xsd:element name="Archiefwaardig_x0020_document" ma:index="5" nillable="true" ma:displayName="Archiefwaardig document" ma:format="Dropdown" ma:internalName="Archiefwaardig_x0020_document">
      <xsd:simpleType>
        <xsd:restriction base="dms:Choice">
          <xsd:enumeration value="Ja"/>
          <xsd:enumeration value="Nee"/>
        </xsd:restriction>
      </xsd:simpleType>
    </xsd:element>
    <xsd:element name="Geadresseerde" ma:index="7" nillable="true" ma:displayName="Geadresseerde" ma:internalName="Geadresseerde">
      <xsd:simpleType>
        <xsd:restriction base="dms:Text">
          <xsd:maxLength value="100"/>
        </xsd:restriction>
      </xsd:simpleType>
    </xsd:element>
    <xsd:element name="Datum_x0020_document" ma:index="8" nillable="true" ma:displayName="Datum document" ma:format="DateOnly" ma:internalName="Datum_x0020_document">
      <xsd:simpleType>
        <xsd:restriction base="dms:DateTime"/>
      </xsd:simpleType>
    </xsd:element>
    <xsd:element name="Deelprogramma" ma:index="9" nillable="true" ma:displayName="Deelprogramma" ma:default="DSO" ma:format="Dropdown" ma:internalName="Deelprogramma">
      <xsd:simpleType>
        <xsd:restriction base="dms:Choice">
          <xsd:enumeration value="Programmabureau"/>
          <xsd:enumeration value="DSO"/>
          <xsd:enumeration value="Invoering"/>
        </xsd:restriction>
      </xsd:simpleType>
    </xsd:element>
    <xsd:element name="Eigenaarschap" ma:index="10" nillable="true" ma:displayName="Eigenaarschap" ma:format="Dropdown" ma:internalName="Eigenaarschap">
      <xsd:simpleType>
        <xsd:restriction base="dms:Choice">
          <xsd:enumeration value="Beheersing"/>
          <xsd:enumeration value="Communicatie/Omgeving"/>
          <xsd:enumeration value="Advisering"/>
          <xsd:enumeration value="Programmateam Invoering"/>
          <xsd:enumeration value="Project Informatiepunt"/>
          <xsd:enumeration value="Project Invoeringsondersteuning"/>
          <xsd:enumeration value="Programmateam DSO"/>
          <xsd:enumeration value="Architectenbureau"/>
          <xsd:enumeration value="PR01"/>
          <xsd:enumeration value="PR02"/>
          <xsd:enumeration value="PR04"/>
          <xsd:enumeration value="PR05"/>
          <xsd:enumeration value="PR06"/>
          <xsd:enumeration value="PR07"/>
          <xsd:enumeration value="PR08"/>
          <xsd:enumeration value="PR09"/>
          <xsd:enumeration value="PR10"/>
          <xsd:enumeration value="PR11"/>
          <xsd:enumeration value="PR12"/>
          <xsd:enumeration value="PR13"/>
          <xsd:enumeration value="PR15"/>
          <xsd:enumeration value="PR16"/>
          <xsd:enumeration value="PR18"/>
          <xsd:enumeration value="PR19"/>
          <xsd:enumeration value="PR22"/>
          <xsd:enumeration value="PR23"/>
          <xsd:enumeration value="PR25"/>
          <xsd:enumeration value="PR26"/>
          <xsd:enumeration value="PR27"/>
          <xsd:enumeration value="PR28"/>
          <xsd:enumeration value="PR29"/>
          <xsd:enumeration value="PR30"/>
          <xsd:enumeration value="PR31"/>
        </xsd:restriction>
      </xsd:simpleType>
    </xsd:element>
    <xsd:element name="_dlc_DocId" ma:index="17" nillable="true" ma:displayName="Waarde van de document-id" ma:description="De waarde van de document-id die aan dit item is toegewezen." ma:internalName="_dlc_DocId" ma:readOnly="true">
      <xsd:simpleType>
        <xsd:restriction base="dms:Text"/>
      </xsd:simpleType>
    </xsd:element>
    <xsd:element name="_dlc_DocIdUrl" ma:index="18" nillable="true" ma:displayName="Document-id" ma:description="Permanente koppeling naar dit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9"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3" nillable="true" ma:displayName="Status" ma:format="Dropdown" ma:internalName="_Status">
      <xsd:simpleType>
        <xsd:restriction base="dms:Choice">
          <xsd:enumeration value="Concept"/>
          <xsd:enumeration value="Definitief"/>
          <xsd:enumeration value="Vastgestel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6" ma:displayName="Auteur"/>
        <xsd:element ref="dcterms:created" minOccurs="0" maxOccurs="1"/>
        <xsd:element ref="dc:identifier" minOccurs="0" maxOccurs="1"/>
        <xsd:element name="contentType" minOccurs="0" maxOccurs="1" type="xsd:string" ma:index="13" ma:displayName="Inhoudstype"/>
        <xsd:element ref="dc:title" minOccurs="0" maxOccurs="1" ma:index="1"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0F6CC7-945B-4319-BCFA-204BD06E0007}">
  <ds:schemaRefs>
    <ds:schemaRef ds:uri="http://schemas.microsoft.com/sharepoint/v3/contenttype/forms"/>
  </ds:schemaRefs>
</ds:datastoreItem>
</file>

<file path=customXml/itemProps2.xml><?xml version="1.0" encoding="utf-8"?>
<ds:datastoreItem xmlns:ds="http://schemas.openxmlformats.org/officeDocument/2006/customXml" ds:itemID="{6DEB4268-2163-4A3B-B473-4786A39943DD}">
  <ds:schemaRefs>
    <ds:schemaRef ds:uri="http://schemas.microsoft.com/sharepoint/events"/>
  </ds:schemaRefs>
</ds:datastoreItem>
</file>

<file path=customXml/itemProps3.xml><?xml version="1.0" encoding="utf-8"?>
<ds:datastoreItem xmlns:ds="http://schemas.openxmlformats.org/officeDocument/2006/customXml" ds:itemID="{8EEF0609-2CAD-4929-97D7-C70C8ADA9D4B}">
  <ds:schemaRefs>
    <ds:schemaRef ds:uri="http://www.w3.org/XML/1998/namespace"/>
    <ds:schemaRef ds:uri="http://schemas.microsoft.com/office/2006/documentManagement/types"/>
    <ds:schemaRef ds:uri="http://schemas.microsoft.com/sharepoint/v3/fields"/>
    <ds:schemaRef ds:uri="http://schemas.microsoft.com/office/2006/metadata/properties"/>
    <ds:schemaRef ds:uri="http://purl.org/dc/elements/1.1/"/>
    <ds:schemaRef ds:uri="http://purl.org/dc/dcmitype/"/>
    <ds:schemaRef ds:uri="http://schemas.microsoft.com/office/infopath/2007/PartnerControls"/>
    <ds:schemaRef ds:uri="http://schemas.openxmlformats.org/package/2006/metadata/core-properties"/>
    <ds:schemaRef ds:uri="68019975-363f-4a6f-97d7-c8b7be6847ae"/>
    <ds:schemaRef ds:uri="http://purl.org/dc/terms/"/>
  </ds:schemaRefs>
</ds:datastoreItem>
</file>

<file path=customXml/itemProps4.xml><?xml version="1.0" encoding="utf-8"?>
<ds:datastoreItem xmlns:ds="http://schemas.openxmlformats.org/officeDocument/2006/customXml" ds:itemID="{05C0FC5A-62E0-4D8D-82F7-4C436896DF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8019975-363f-4a6f-97d7-c8b7be6847ae"/>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15414</TotalTime>
  <Words>531</Words>
  <Application>Microsoft Office PowerPoint</Application>
  <PresentationFormat>Diavoorstelling (4:3)</PresentationFormat>
  <Paragraphs>134</Paragraphs>
  <Slides>16</Slides>
  <Notes>3</Notes>
  <HiddenSlides>0</HiddenSlides>
  <MMClips>0</MMClips>
  <ScaleCrop>false</ScaleCrop>
  <HeadingPairs>
    <vt:vector size="6" baseType="variant">
      <vt:variant>
        <vt:lpstr>Gebruikte lettertypen</vt:lpstr>
      </vt:variant>
      <vt:variant>
        <vt:i4>4</vt:i4>
      </vt:variant>
      <vt:variant>
        <vt:lpstr>Thema</vt:lpstr>
      </vt:variant>
      <vt:variant>
        <vt:i4>2</vt:i4>
      </vt:variant>
      <vt:variant>
        <vt:lpstr>Diatitels</vt:lpstr>
      </vt:variant>
      <vt:variant>
        <vt:i4>16</vt:i4>
      </vt:variant>
    </vt:vector>
  </HeadingPairs>
  <TitlesOfParts>
    <vt:vector size="22" baseType="lpstr">
      <vt:lpstr>Arial</vt:lpstr>
      <vt:lpstr>Calibri</vt:lpstr>
      <vt:lpstr>Geneva</vt:lpstr>
      <vt:lpstr>Verdana</vt:lpstr>
      <vt:lpstr>Aan de slag met de Omgevingswet_template</vt:lpstr>
      <vt:lpstr>Volgdia</vt:lpstr>
      <vt:lpstr>Digitaal Stelsel Omgevingswet Werken met een API - strategie</vt:lpstr>
      <vt:lpstr>Agenda</vt:lpstr>
      <vt:lpstr>PowerPoint-presentatie</vt:lpstr>
      <vt:lpstr>Stelsel van aanbieders en afnemers</vt:lpstr>
      <vt:lpstr>De basis architectuurplaat</vt:lpstr>
      <vt:lpstr>Globale werking van het stelsel</vt:lpstr>
      <vt:lpstr>Vier niveaus van toegang</vt:lpstr>
      <vt:lpstr>Van stelselonderdeel tot API</vt:lpstr>
      <vt:lpstr>Waarom een strategie voor API’s en URI’s?</vt:lpstr>
      <vt:lpstr>Werken onder architectuur</vt:lpstr>
      <vt:lpstr>DSO kaders voor API’s</vt:lpstr>
      <vt:lpstr>Context (Visie op DSO)</vt:lpstr>
      <vt:lpstr>Open stelsel voor derden Het DSO wordt ontwikkeld als “open stelsel”.    </vt:lpstr>
      <vt:lpstr>Standaardisatie (focus)    </vt:lpstr>
      <vt:lpstr>StUF Landelijke Voorziening Omgevingsloket    </vt:lpstr>
      <vt:lpstr>Vragen, suggesties, hoe verder…</vt:lpstr>
    </vt:vector>
  </TitlesOfParts>
  <Company>DSO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Tony Sloos</dc:creator>
  <cp:lastModifiedBy>Langeveld, Mickel</cp:lastModifiedBy>
  <cp:revision>2325</cp:revision>
  <dcterms:created xsi:type="dcterms:W3CDTF">2016-05-27T08:07:58Z</dcterms:created>
  <dcterms:modified xsi:type="dcterms:W3CDTF">2017-06-06T22:06:06Z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0x0101006B923CF1705D194391C5DA922218ABB8</vt:lpwstr>
  </property>
  <property fmtid="{D5CDD505-2E9C-101B-9397-08002B2CF9AE}" pid="3" name="_dlc_DocIdItemGuid">
    <vt:lpwstr>5a0466f8-b894-44ca-b730-37022728527c</vt:lpwstr>
  </property>
</Properties>
</file>